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9144000" cy="5143500" type="screen16x9"/>
  <p:notesSz cx="9144000" cy="51435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3" d="100"/>
          <a:sy n="143" d="100"/>
        </p:scale>
        <p:origin x="684"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0CD2A98C-7059-41CA-A96E-DA166148BA56}" type="datetimeFigureOut">
              <a:rPr lang="fr-FR" smtClean="0"/>
              <a:t>28/10/2017</a:t>
            </a:fld>
            <a:endParaRPr lang="fr-FR"/>
          </a:p>
        </p:txBody>
      </p:sp>
      <p:sp>
        <p:nvSpPr>
          <p:cNvPr id="4" name="Espace réservé de l'image des diapositives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777A1352-9048-454D-9E13-5968D718ED22}" type="slidenum">
              <a:rPr lang="fr-FR" smtClean="0"/>
              <a:t>‹N°›</a:t>
            </a:fld>
            <a:endParaRPr lang="fr-FR"/>
          </a:p>
        </p:txBody>
      </p:sp>
    </p:spTree>
    <p:extLst>
      <p:ext uri="{BB962C8B-B14F-4D97-AF65-F5344CB8AC3E}">
        <p14:creationId xmlns:p14="http://schemas.microsoft.com/office/powerpoint/2010/main" val="560064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What launched the big data era? </a:t>
            </a:r>
          </a:p>
          <a:p>
            <a:r>
              <a:rPr lang="en-US" dirty="0"/>
              <a:t>In this video, you will learn about two new opportunities that have contributed to the launch of the big data era. </a:t>
            </a:r>
          </a:p>
          <a:p>
            <a:r>
              <a:rPr lang="en-US" dirty="0"/>
              <a:t>Opportunities are often a signal of changing times. </a:t>
            </a:r>
          </a:p>
          <a:p>
            <a:r>
              <a:rPr lang="en-US" dirty="0"/>
              <a:t>In 2013, an influential report by a company called McKinsey claimed that the area of data science will be the number one catalyst for economic growth. </a:t>
            </a:r>
          </a:p>
          <a:p>
            <a:r>
              <a:rPr lang="en-US" dirty="0"/>
              <a:t>McKinsey identified one of our new opportunities that contributed to the launch of the big data era. A growing torrent of data. This refers to the idea that data seems to be coming continuously and at a fast rate. </a:t>
            </a:r>
          </a:p>
          <a:p>
            <a:r>
              <a:rPr lang="en-US" dirty="0"/>
              <a:t>Think about this, today you can buy a hard drive to store all the music in the world for only $600. </a:t>
            </a:r>
          </a:p>
          <a:p>
            <a:r>
              <a:rPr lang="en-US" dirty="0"/>
              <a:t>That's an amazing storage capability over any previous forms of music storage. In 2010 there were 5 billion mobile phones in use. You can be sure that there are more today and as I'm sure you will understand, these phones and the apps we install on them are a big source of big data, which all the time, every day, contributes to our core. And Facebook, which recently just set a record of having one billion people login in a single day, has more that 30 billion pieces of content shared every month. </a:t>
            </a:r>
          </a:p>
          <a:p>
            <a:r>
              <a:rPr lang="en-US" dirty="0"/>
              <a:t>Well, that number's from 2013. So I'm sure that it's much higher than that now. </a:t>
            </a:r>
          </a:p>
          <a:p>
            <a:r>
              <a:rPr lang="en-US" dirty="0"/>
              <a:t>Does it make you think how many Facebook share's you made last month? </a:t>
            </a:r>
          </a:p>
          <a:p>
            <a:r>
              <a:rPr lang="en-US" dirty="0"/>
              <a:t>All this leads to projections of serious growth. 40% in global data per year, and 5% in global IT spending. This much data has sure pushed the data science field to start remaining itself and the business world of today. </a:t>
            </a:r>
          </a:p>
          <a:p>
            <a:r>
              <a:rPr lang="en-US" dirty="0"/>
              <a:t>But, there's something else contributing to the catalyzing power of data science. It is called cloud computing. We call this on demand computing. Cloud computing is one of the ways in which computing has now become something that we ca do anytime, and anywhere. You may be surprised to know that some of your favorite apps are from businesses being run from coffee shops. This new ability, combined with our torrent of data, gives us the opportunity to perform novel, dynamic and scalable data analysis, to tell us new things about our world and </a:t>
            </a:r>
            <a:r>
              <a:rPr lang="en-US" dirty="0" err="1"/>
              <a:t>ourself</a:t>
            </a:r>
            <a:r>
              <a:rPr lang="en-US" dirty="0"/>
              <a:t>. To summarize, a new torrent of big data combined with computing capability anytime, anywhere has been at the core of the launch of the big data era. </a:t>
            </a:r>
            <a:endParaRPr lang="fr-FR" dirty="0"/>
          </a:p>
        </p:txBody>
      </p:sp>
      <p:sp>
        <p:nvSpPr>
          <p:cNvPr id="4" name="Espace réservé du numéro de diapositive 3"/>
          <p:cNvSpPr>
            <a:spLocks noGrp="1"/>
          </p:cNvSpPr>
          <p:nvPr>
            <p:ph type="sldNum" sz="quarter" idx="10"/>
          </p:nvPr>
        </p:nvSpPr>
        <p:spPr/>
        <p:txBody>
          <a:bodyPr/>
          <a:lstStyle/>
          <a:p>
            <a:fld id="{777A1352-9048-454D-9E13-5968D718ED22}" type="slidenum">
              <a:rPr lang="fr-FR" smtClean="0"/>
              <a:t>1</a:t>
            </a:fld>
            <a:endParaRPr lang="fr-FR"/>
          </a:p>
        </p:txBody>
      </p:sp>
    </p:spTree>
    <p:extLst>
      <p:ext uri="{BB962C8B-B14F-4D97-AF65-F5344CB8AC3E}">
        <p14:creationId xmlns:p14="http://schemas.microsoft.com/office/powerpoint/2010/main" val="321629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77A1352-9048-454D-9E13-5968D718ED22}" type="slidenum">
              <a:rPr lang="fr-FR" smtClean="0"/>
              <a:t>6</a:t>
            </a:fld>
            <a:endParaRPr lang="fr-FR"/>
          </a:p>
        </p:txBody>
      </p:sp>
    </p:spTree>
    <p:extLst>
      <p:ext uri="{BB962C8B-B14F-4D97-AF65-F5344CB8AC3E}">
        <p14:creationId xmlns:p14="http://schemas.microsoft.com/office/powerpoint/2010/main" val="307355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77A1352-9048-454D-9E13-5968D718ED22}" type="slidenum">
              <a:rPr lang="fr-FR" smtClean="0"/>
              <a:t>7</a:t>
            </a:fld>
            <a:endParaRPr lang="fr-FR"/>
          </a:p>
        </p:txBody>
      </p:sp>
    </p:spTree>
    <p:extLst>
      <p:ext uri="{BB962C8B-B14F-4D97-AF65-F5344CB8AC3E}">
        <p14:creationId xmlns:p14="http://schemas.microsoft.com/office/powerpoint/2010/main" val="4251753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799"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10/28/2017</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bg1"/>
                </a:solidFill>
                <a:latin typeface="Arial"/>
                <a:cs typeface="Arial"/>
              </a:defRPr>
            </a:lvl1pPr>
          </a:lstStyle>
          <a:p>
            <a:endParaRPr/>
          </a:p>
        </p:txBody>
      </p:sp>
      <p:sp>
        <p:nvSpPr>
          <p:cNvPr id="3" name="Holder 3"/>
          <p:cNvSpPr>
            <a:spLocks noGrp="1"/>
          </p:cNvSpPr>
          <p:nvPr>
            <p:ph sz="half" idx="2"/>
          </p:nvPr>
        </p:nvSpPr>
        <p:spPr>
          <a:xfrm>
            <a:off x="319085" y="1344601"/>
            <a:ext cx="2560320" cy="3507104"/>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4" name="Holder 4"/>
          <p:cNvSpPr>
            <a:spLocks noGrp="1"/>
          </p:cNvSpPr>
          <p:nvPr>
            <p:ph sz="half" idx="3"/>
          </p:nvPr>
        </p:nvSpPr>
        <p:spPr>
          <a:xfrm>
            <a:off x="4709159"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10/28/2017</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10/28/2017</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64999">
              <a:srgbClr val="F0EBD5"/>
            </a:gs>
            <a:gs pos="100000">
              <a:srgbClr val="D1C39F"/>
            </a:gs>
          </a:gsLst>
          <a:lin ang="5400000" scaled="0"/>
          <a:tileRect/>
        </a:gra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81D58"/>
          </a:solidFill>
        </p:spPr>
        <p:txBody>
          <a:bodyPr wrap="square" lIns="0" tIns="0" rIns="0" bIns="0" rtlCol="0"/>
          <a:lstStyle/>
          <a:p>
            <a:endParaRPr/>
          </a:p>
        </p:txBody>
      </p:sp>
      <p:sp>
        <p:nvSpPr>
          <p:cNvPr id="2" name="Holder 2"/>
          <p:cNvSpPr>
            <a:spLocks noGrp="1"/>
          </p:cNvSpPr>
          <p:nvPr>
            <p:ph type="title"/>
          </p:nvPr>
        </p:nvSpPr>
        <p:spPr>
          <a:xfrm>
            <a:off x="152400" y="139700"/>
            <a:ext cx="8839200" cy="1117600"/>
          </a:xfrm>
          <a:prstGeom prst="rect">
            <a:avLst/>
          </a:prstGeom>
        </p:spPr>
        <p:txBody>
          <a:bodyPr wrap="square" lIns="0" tIns="0" rIns="0" bIns="0">
            <a:spAutoFit/>
          </a:bodyPr>
          <a:lstStyle>
            <a:lvl1pPr>
              <a:defRPr sz="4000" b="0" i="0">
                <a:solidFill>
                  <a:schemeClr val="bg1"/>
                </a:solidFill>
                <a:latin typeface="Arial"/>
                <a:cs typeface="Arial"/>
              </a:defRPr>
            </a:lvl1pPr>
          </a:lstStyle>
          <a:p>
            <a:endParaRPr/>
          </a:p>
        </p:txBody>
      </p:sp>
      <p:sp>
        <p:nvSpPr>
          <p:cNvPr id="3" name="Holder 3"/>
          <p:cNvSpPr>
            <a:spLocks noGrp="1"/>
          </p:cNvSpPr>
          <p:nvPr>
            <p:ph type="body" idx="1"/>
          </p:nvPr>
        </p:nvSpPr>
        <p:spPr>
          <a:xfrm>
            <a:off x="320674" y="2434580"/>
            <a:ext cx="8502651" cy="1143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79"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10/28/2017</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jpg"/></Relationships>
</file>

<file path=ppt/slides/_rels/slide29.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85.jpg"/></Relationships>
</file>

<file path=ppt/slides/_rels/slide5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5.xml"/><Relationship Id="rId5" Type="http://schemas.openxmlformats.org/officeDocument/2006/relationships/image" Target="../media/image93.jpg"/><Relationship Id="rId4" Type="http://schemas.openxmlformats.org/officeDocument/2006/relationships/image" Target="../media/image92.jpg"/></Relationships>
</file>

<file path=ppt/slides/_rels/slide5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3.jpg"/><Relationship Id="rId1" Type="http://schemas.openxmlformats.org/officeDocument/2006/relationships/slideLayout" Target="../slideLayouts/slideLayout5.xml"/><Relationship Id="rId4" Type="http://schemas.openxmlformats.org/officeDocument/2006/relationships/image" Target="../media/image117.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814387" y="275706"/>
            <a:ext cx="4996180" cy="1219200"/>
          </a:xfrm>
          <a:prstGeom prst="rect">
            <a:avLst/>
          </a:prstGeom>
        </p:spPr>
        <p:txBody>
          <a:bodyPr vert="horz" wrap="square" lIns="0" tIns="0" rIns="0" bIns="0" rtlCol="0">
            <a:spAutoFit/>
          </a:bodyPr>
          <a:lstStyle/>
          <a:p>
            <a:pPr marL="698500" marR="5080" indent="-685800">
              <a:lnSpc>
                <a:spcPts val="5000"/>
              </a:lnSpc>
            </a:pPr>
            <a:r>
              <a:rPr sz="4400" b="1" spc="35" dirty="0">
                <a:solidFill>
                  <a:srgbClr val="FFFFFF"/>
                </a:solidFill>
                <a:latin typeface="Arial"/>
                <a:cs typeface="Arial"/>
              </a:rPr>
              <a:t>W</a:t>
            </a:r>
            <a:r>
              <a:rPr sz="4400" b="1" spc="0" dirty="0">
                <a:solidFill>
                  <a:srgbClr val="FFFFFF"/>
                </a:solidFill>
                <a:latin typeface="Arial"/>
                <a:cs typeface="Arial"/>
              </a:rPr>
              <a:t>h</a:t>
            </a:r>
            <a:r>
              <a:rPr sz="4400" b="1" spc="-50" dirty="0">
                <a:solidFill>
                  <a:srgbClr val="FFFFFF"/>
                </a:solidFill>
                <a:latin typeface="Arial"/>
                <a:cs typeface="Arial"/>
              </a:rPr>
              <a:t>a</a:t>
            </a:r>
            <a:r>
              <a:rPr sz="4400" b="1" dirty="0">
                <a:solidFill>
                  <a:srgbClr val="FFFFFF"/>
                </a:solidFill>
                <a:latin typeface="Arial"/>
                <a:cs typeface="Arial"/>
              </a:rPr>
              <a:t>t</a:t>
            </a:r>
            <a:r>
              <a:rPr sz="4400" b="1" spc="5" dirty="0">
                <a:solidFill>
                  <a:srgbClr val="FFFFFF"/>
                </a:solidFill>
                <a:latin typeface="Arial"/>
                <a:cs typeface="Arial"/>
              </a:rPr>
              <a:t> </a:t>
            </a:r>
            <a:r>
              <a:rPr sz="4400" b="1" spc="-30" dirty="0">
                <a:solidFill>
                  <a:srgbClr val="FFFFFF"/>
                </a:solidFill>
                <a:latin typeface="Arial"/>
                <a:cs typeface="Arial"/>
              </a:rPr>
              <a:t>l</a:t>
            </a:r>
            <a:r>
              <a:rPr sz="4400" b="1" spc="-50" dirty="0">
                <a:solidFill>
                  <a:srgbClr val="FFFFFF"/>
                </a:solidFill>
                <a:latin typeface="Arial"/>
                <a:cs typeface="Arial"/>
              </a:rPr>
              <a:t>a</a:t>
            </a:r>
            <a:r>
              <a:rPr sz="4400" b="1" spc="0" dirty="0">
                <a:solidFill>
                  <a:srgbClr val="FFFFFF"/>
                </a:solidFill>
                <a:latin typeface="Arial"/>
                <a:cs typeface="Arial"/>
              </a:rPr>
              <a:t>un</a:t>
            </a:r>
            <a:r>
              <a:rPr sz="4400" b="1" spc="-50" dirty="0">
                <a:solidFill>
                  <a:srgbClr val="FFFFFF"/>
                </a:solidFill>
                <a:latin typeface="Arial"/>
                <a:cs typeface="Arial"/>
              </a:rPr>
              <a:t>c</a:t>
            </a:r>
            <a:r>
              <a:rPr sz="4400" b="1" spc="0" dirty="0">
                <a:solidFill>
                  <a:srgbClr val="FFFFFF"/>
                </a:solidFill>
                <a:latin typeface="Arial"/>
                <a:cs typeface="Arial"/>
              </a:rPr>
              <a:t>h</a:t>
            </a:r>
            <a:r>
              <a:rPr sz="4400" b="1" spc="-50" dirty="0">
                <a:solidFill>
                  <a:srgbClr val="FFFFFF"/>
                </a:solidFill>
                <a:latin typeface="Arial"/>
                <a:cs typeface="Arial"/>
              </a:rPr>
              <a:t>e</a:t>
            </a:r>
            <a:r>
              <a:rPr sz="4400" b="1" spc="-5" dirty="0">
                <a:solidFill>
                  <a:srgbClr val="FFFFFF"/>
                </a:solidFill>
                <a:latin typeface="Arial"/>
                <a:cs typeface="Arial"/>
              </a:rPr>
              <a:t>d</a:t>
            </a:r>
            <a:r>
              <a:rPr sz="4400" b="1" spc="85" dirty="0">
                <a:solidFill>
                  <a:srgbClr val="FFFFFF"/>
                </a:solidFill>
                <a:latin typeface="Arial"/>
                <a:cs typeface="Arial"/>
              </a:rPr>
              <a:t> </a:t>
            </a:r>
            <a:r>
              <a:rPr sz="4400" b="1" spc="30" dirty="0">
                <a:solidFill>
                  <a:srgbClr val="FFFFFF"/>
                </a:solidFill>
                <a:latin typeface="Arial"/>
                <a:cs typeface="Arial"/>
              </a:rPr>
              <a:t>t</a:t>
            </a:r>
            <a:r>
              <a:rPr sz="4400" b="1" spc="0" dirty="0">
                <a:solidFill>
                  <a:srgbClr val="FFFFFF"/>
                </a:solidFill>
                <a:latin typeface="Arial"/>
                <a:cs typeface="Arial"/>
              </a:rPr>
              <a:t>h</a:t>
            </a:r>
            <a:r>
              <a:rPr sz="4400" b="1" dirty="0">
                <a:solidFill>
                  <a:srgbClr val="FFFFFF"/>
                </a:solidFill>
                <a:latin typeface="Arial"/>
                <a:cs typeface="Arial"/>
              </a:rPr>
              <a:t>e </a:t>
            </a:r>
            <a:r>
              <a:rPr sz="4400" b="1" spc="20" dirty="0">
                <a:solidFill>
                  <a:srgbClr val="FFFFFF"/>
                </a:solidFill>
                <a:latin typeface="Arial"/>
                <a:cs typeface="Arial"/>
              </a:rPr>
              <a:t>B</a:t>
            </a:r>
            <a:r>
              <a:rPr sz="4400" b="1" spc="-25" dirty="0">
                <a:solidFill>
                  <a:srgbClr val="FFFFFF"/>
                </a:solidFill>
                <a:latin typeface="Arial"/>
                <a:cs typeface="Arial"/>
              </a:rPr>
              <a:t>i</a:t>
            </a:r>
            <a:r>
              <a:rPr sz="4400" b="1" spc="-5" dirty="0">
                <a:solidFill>
                  <a:srgbClr val="FFFFFF"/>
                </a:solidFill>
                <a:latin typeface="Arial"/>
                <a:cs typeface="Arial"/>
              </a:rPr>
              <a:t>g</a:t>
            </a:r>
            <a:r>
              <a:rPr sz="4400" b="1" spc="-15" dirty="0">
                <a:solidFill>
                  <a:srgbClr val="FFFFFF"/>
                </a:solidFill>
                <a:latin typeface="Arial"/>
                <a:cs typeface="Arial"/>
              </a:rPr>
              <a:t> </a:t>
            </a:r>
            <a:r>
              <a:rPr sz="4400" b="1" spc="20" dirty="0">
                <a:solidFill>
                  <a:srgbClr val="FFFFFF"/>
                </a:solidFill>
                <a:latin typeface="Arial"/>
                <a:cs typeface="Arial"/>
              </a:rPr>
              <a:t>D</a:t>
            </a:r>
            <a:r>
              <a:rPr sz="4400" b="1" spc="-50" dirty="0">
                <a:solidFill>
                  <a:srgbClr val="FFFFFF"/>
                </a:solidFill>
                <a:latin typeface="Arial"/>
                <a:cs typeface="Arial"/>
              </a:rPr>
              <a:t>a</a:t>
            </a:r>
            <a:r>
              <a:rPr sz="4400" b="1" spc="35" dirty="0">
                <a:solidFill>
                  <a:srgbClr val="FFFFFF"/>
                </a:solidFill>
                <a:latin typeface="Arial"/>
                <a:cs typeface="Arial"/>
              </a:rPr>
              <a:t>t</a:t>
            </a:r>
            <a:r>
              <a:rPr sz="4400" b="1" dirty="0">
                <a:solidFill>
                  <a:srgbClr val="FFFFFF"/>
                </a:solidFill>
                <a:latin typeface="Arial"/>
                <a:cs typeface="Arial"/>
              </a:rPr>
              <a:t>a</a:t>
            </a:r>
            <a:r>
              <a:rPr sz="4400" b="1" spc="25" dirty="0">
                <a:solidFill>
                  <a:srgbClr val="FFFFFF"/>
                </a:solidFill>
                <a:latin typeface="Arial"/>
                <a:cs typeface="Arial"/>
              </a:rPr>
              <a:t> </a:t>
            </a:r>
            <a:r>
              <a:rPr sz="4400" b="1" spc="-50" dirty="0">
                <a:solidFill>
                  <a:srgbClr val="FFFFFF"/>
                </a:solidFill>
                <a:latin typeface="Arial"/>
                <a:cs typeface="Arial"/>
              </a:rPr>
              <a:t>e</a:t>
            </a:r>
            <a:r>
              <a:rPr sz="4400" b="1" spc="-15" dirty="0">
                <a:solidFill>
                  <a:srgbClr val="FFFFFF"/>
                </a:solidFill>
                <a:latin typeface="Arial"/>
                <a:cs typeface="Arial"/>
              </a:rPr>
              <a:t>r</a:t>
            </a:r>
            <a:r>
              <a:rPr sz="4400" b="1" spc="-50" dirty="0">
                <a:solidFill>
                  <a:srgbClr val="FFFFFF"/>
                </a:solidFill>
                <a:latin typeface="Arial"/>
                <a:cs typeface="Arial"/>
              </a:rPr>
              <a:t>a</a:t>
            </a:r>
            <a:r>
              <a:rPr sz="4400" b="1" spc="-5" dirty="0">
                <a:solidFill>
                  <a:srgbClr val="FFFFFF"/>
                </a:solidFill>
                <a:latin typeface="Arial"/>
                <a:cs typeface="Arial"/>
              </a:rPr>
              <a:t>?</a:t>
            </a:r>
            <a:endParaRPr sz="4400" dirty="0">
              <a:latin typeface="Arial"/>
              <a:cs typeface="Arial"/>
            </a:endParaRPr>
          </a:p>
        </p:txBody>
      </p:sp>
      <p:sp>
        <p:nvSpPr>
          <p:cNvPr id="3" name="object 3"/>
          <p:cNvSpPr/>
          <p:nvPr/>
        </p:nvSpPr>
        <p:spPr>
          <a:xfrm>
            <a:off x="990600" y="1778000"/>
            <a:ext cx="4470400" cy="3327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48821" y="146050"/>
            <a:ext cx="3595370" cy="2057400"/>
          </a:xfrm>
          <a:custGeom>
            <a:avLst/>
            <a:gdLst/>
            <a:ahLst/>
            <a:cxnLst/>
            <a:rect l="l" t="t" r="r" b="b"/>
            <a:pathLst>
              <a:path w="3595370" h="2057400">
                <a:moveTo>
                  <a:pt x="3595178" y="1714491"/>
                </a:moveTo>
                <a:lnTo>
                  <a:pt x="20128" y="1714491"/>
                </a:lnTo>
                <a:lnTo>
                  <a:pt x="21264" y="1742615"/>
                </a:lnTo>
                <a:lnTo>
                  <a:pt x="30094" y="1796896"/>
                </a:lnTo>
                <a:lnTo>
                  <a:pt x="47075" y="1847966"/>
                </a:lnTo>
                <a:lnTo>
                  <a:pt x="71503" y="1895121"/>
                </a:lnTo>
                <a:lnTo>
                  <a:pt x="102672" y="1937652"/>
                </a:lnTo>
                <a:lnTo>
                  <a:pt x="139875" y="1974855"/>
                </a:lnTo>
                <a:lnTo>
                  <a:pt x="182406" y="2006024"/>
                </a:lnTo>
                <a:lnTo>
                  <a:pt x="229560" y="2030452"/>
                </a:lnTo>
                <a:lnTo>
                  <a:pt x="280631" y="2047434"/>
                </a:lnTo>
                <a:lnTo>
                  <a:pt x="334912" y="2056263"/>
                </a:lnTo>
                <a:lnTo>
                  <a:pt x="363035" y="2057400"/>
                </a:lnTo>
                <a:lnTo>
                  <a:pt x="3258620" y="2057400"/>
                </a:lnTo>
                <a:lnTo>
                  <a:pt x="3314241" y="2052911"/>
                </a:lnTo>
                <a:lnTo>
                  <a:pt x="3367005" y="2039918"/>
                </a:lnTo>
                <a:lnTo>
                  <a:pt x="3416206" y="2019125"/>
                </a:lnTo>
                <a:lnTo>
                  <a:pt x="3461137" y="1991238"/>
                </a:lnTo>
                <a:lnTo>
                  <a:pt x="3501092" y="1956964"/>
                </a:lnTo>
                <a:lnTo>
                  <a:pt x="3535366" y="1917008"/>
                </a:lnTo>
                <a:lnTo>
                  <a:pt x="3563253" y="1872077"/>
                </a:lnTo>
                <a:lnTo>
                  <a:pt x="3584046" y="1822876"/>
                </a:lnTo>
                <a:lnTo>
                  <a:pt x="3595178" y="1779216"/>
                </a:lnTo>
                <a:lnTo>
                  <a:pt x="3595178" y="1714491"/>
                </a:lnTo>
                <a:close/>
              </a:path>
              <a:path w="3595370" h="2057400">
                <a:moveTo>
                  <a:pt x="3258620" y="0"/>
                </a:moveTo>
                <a:lnTo>
                  <a:pt x="363035" y="0"/>
                </a:lnTo>
                <a:lnTo>
                  <a:pt x="334912" y="1136"/>
                </a:lnTo>
                <a:lnTo>
                  <a:pt x="280631" y="9965"/>
                </a:lnTo>
                <a:lnTo>
                  <a:pt x="229560" y="26947"/>
                </a:lnTo>
                <a:lnTo>
                  <a:pt x="182406" y="51375"/>
                </a:lnTo>
                <a:lnTo>
                  <a:pt x="139875" y="82544"/>
                </a:lnTo>
                <a:lnTo>
                  <a:pt x="102672" y="119747"/>
                </a:lnTo>
                <a:lnTo>
                  <a:pt x="71503" y="162278"/>
                </a:lnTo>
                <a:lnTo>
                  <a:pt x="47075" y="209433"/>
                </a:lnTo>
                <a:lnTo>
                  <a:pt x="30094" y="260503"/>
                </a:lnTo>
                <a:lnTo>
                  <a:pt x="21264" y="314784"/>
                </a:lnTo>
                <a:lnTo>
                  <a:pt x="20128" y="342908"/>
                </a:lnTo>
                <a:lnTo>
                  <a:pt x="20128" y="1200150"/>
                </a:lnTo>
                <a:lnTo>
                  <a:pt x="0" y="1448534"/>
                </a:lnTo>
                <a:lnTo>
                  <a:pt x="20128" y="1714498"/>
                </a:lnTo>
                <a:lnTo>
                  <a:pt x="3595178" y="1714491"/>
                </a:lnTo>
                <a:lnTo>
                  <a:pt x="3595178" y="278183"/>
                </a:lnTo>
                <a:lnTo>
                  <a:pt x="3591562" y="260503"/>
                </a:lnTo>
                <a:lnTo>
                  <a:pt x="3574580" y="209433"/>
                </a:lnTo>
                <a:lnTo>
                  <a:pt x="3550152" y="162278"/>
                </a:lnTo>
                <a:lnTo>
                  <a:pt x="3518984" y="119747"/>
                </a:lnTo>
                <a:lnTo>
                  <a:pt x="3481781" y="82544"/>
                </a:lnTo>
                <a:lnTo>
                  <a:pt x="3439249" y="51375"/>
                </a:lnTo>
                <a:lnTo>
                  <a:pt x="3392095" y="26947"/>
                </a:lnTo>
                <a:lnTo>
                  <a:pt x="3341025" y="9965"/>
                </a:lnTo>
                <a:lnTo>
                  <a:pt x="3286744" y="1136"/>
                </a:lnTo>
                <a:lnTo>
                  <a:pt x="3258620" y="0"/>
                </a:lnTo>
                <a:close/>
              </a:path>
            </a:pathLst>
          </a:custGeom>
          <a:solidFill>
            <a:srgbClr val="618FFD"/>
          </a:solidFill>
        </p:spPr>
        <p:txBody>
          <a:bodyPr wrap="square" lIns="0" tIns="0" rIns="0" bIns="0" rtlCol="0"/>
          <a:lstStyle/>
          <a:p>
            <a:endParaRPr/>
          </a:p>
        </p:txBody>
      </p:sp>
      <p:sp>
        <p:nvSpPr>
          <p:cNvPr id="3" name="object 3"/>
          <p:cNvSpPr/>
          <p:nvPr/>
        </p:nvSpPr>
        <p:spPr>
          <a:xfrm>
            <a:off x="5568950" y="146050"/>
            <a:ext cx="3575050" cy="342900"/>
          </a:xfrm>
          <a:custGeom>
            <a:avLst/>
            <a:gdLst/>
            <a:ahLst/>
            <a:cxnLst/>
            <a:rect l="l" t="t" r="r" b="b"/>
            <a:pathLst>
              <a:path w="3575050" h="342900">
                <a:moveTo>
                  <a:pt x="0" y="342908"/>
                </a:moveTo>
                <a:lnTo>
                  <a:pt x="4488" y="287286"/>
                </a:lnTo>
                <a:lnTo>
                  <a:pt x="17481" y="234522"/>
                </a:lnTo>
                <a:lnTo>
                  <a:pt x="38274" y="185322"/>
                </a:lnTo>
                <a:lnTo>
                  <a:pt x="66161" y="140391"/>
                </a:lnTo>
                <a:lnTo>
                  <a:pt x="100435" y="100435"/>
                </a:lnTo>
                <a:lnTo>
                  <a:pt x="140390" y="66161"/>
                </a:lnTo>
                <a:lnTo>
                  <a:pt x="185322" y="38274"/>
                </a:lnTo>
                <a:lnTo>
                  <a:pt x="234522" y="17481"/>
                </a:lnTo>
                <a:lnTo>
                  <a:pt x="287286" y="4488"/>
                </a:lnTo>
                <a:lnTo>
                  <a:pt x="342908" y="0"/>
                </a:lnTo>
                <a:lnTo>
                  <a:pt x="596900" y="0"/>
                </a:lnTo>
                <a:lnTo>
                  <a:pt x="1492250" y="0"/>
                </a:lnTo>
                <a:lnTo>
                  <a:pt x="3238492" y="0"/>
                </a:lnTo>
                <a:lnTo>
                  <a:pt x="3266615" y="1136"/>
                </a:lnTo>
                <a:lnTo>
                  <a:pt x="3320896" y="9965"/>
                </a:lnTo>
                <a:lnTo>
                  <a:pt x="3371966" y="26947"/>
                </a:lnTo>
                <a:lnTo>
                  <a:pt x="3419120" y="51375"/>
                </a:lnTo>
                <a:lnTo>
                  <a:pt x="3461652" y="82544"/>
                </a:lnTo>
                <a:lnTo>
                  <a:pt x="3498855" y="119747"/>
                </a:lnTo>
                <a:lnTo>
                  <a:pt x="3530024" y="162278"/>
                </a:lnTo>
                <a:lnTo>
                  <a:pt x="3554452" y="209433"/>
                </a:lnTo>
                <a:lnTo>
                  <a:pt x="3571434" y="260503"/>
                </a:lnTo>
                <a:lnTo>
                  <a:pt x="3575050" y="278183"/>
                </a:lnTo>
              </a:path>
            </a:pathLst>
          </a:custGeom>
          <a:ln w="12700">
            <a:solidFill>
              <a:srgbClr val="C0D2FE"/>
            </a:solidFill>
          </a:ln>
        </p:spPr>
        <p:txBody>
          <a:bodyPr wrap="square" lIns="0" tIns="0" rIns="0" bIns="0" rtlCol="0"/>
          <a:lstStyle/>
          <a:p>
            <a:endParaRPr/>
          </a:p>
        </p:txBody>
      </p:sp>
      <p:sp>
        <p:nvSpPr>
          <p:cNvPr id="4" name="object 4"/>
          <p:cNvSpPr/>
          <p:nvPr/>
        </p:nvSpPr>
        <p:spPr>
          <a:xfrm>
            <a:off x="5548822" y="488958"/>
            <a:ext cx="3595370" cy="1714500"/>
          </a:xfrm>
          <a:custGeom>
            <a:avLst/>
            <a:gdLst/>
            <a:ahLst/>
            <a:cxnLst/>
            <a:rect l="l" t="t" r="r" b="b"/>
            <a:pathLst>
              <a:path w="3595370" h="1714500">
                <a:moveTo>
                  <a:pt x="3595177" y="1436308"/>
                </a:moveTo>
                <a:lnTo>
                  <a:pt x="3584046" y="1479969"/>
                </a:lnTo>
                <a:lnTo>
                  <a:pt x="3563252" y="1529169"/>
                </a:lnTo>
                <a:lnTo>
                  <a:pt x="3535366" y="1574100"/>
                </a:lnTo>
                <a:lnTo>
                  <a:pt x="3501092" y="1614056"/>
                </a:lnTo>
                <a:lnTo>
                  <a:pt x="3461136" y="1648330"/>
                </a:lnTo>
                <a:lnTo>
                  <a:pt x="3416205" y="1676216"/>
                </a:lnTo>
                <a:lnTo>
                  <a:pt x="3367005" y="1697009"/>
                </a:lnTo>
                <a:lnTo>
                  <a:pt x="3314241" y="1710003"/>
                </a:lnTo>
                <a:lnTo>
                  <a:pt x="3258619" y="1714491"/>
                </a:lnTo>
                <a:lnTo>
                  <a:pt x="1512377" y="1714491"/>
                </a:lnTo>
                <a:lnTo>
                  <a:pt x="617027" y="1714491"/>
                </a:lnTo>
                <a:lnTo>
                  <a:pt x="363035" y="1714491"/>
                </a:lnTo>
                <a:lnTo>
                  <a:pt x="334912" y="1713354"/>
                </a:lnTo>
                <a:lnTo>
                  <a:pt x="280631" y="1704525"/>
                </a:lnTo>
                <a:lnTo>
                  <a:pt x="229560" y="1687544"/>
                </a:lnTo>
                <a:lnTo>
                  <a:pt x="182406" y="1663116"/>
                </a:lnTo>
                <a:lnTo>
                  <a:pt x="139874" y="1631947"/>
                </a:lnTo>
                <a:lnTo>
                  <a:pt x="102671" y="1594744"/>
                </a:lnTo>
                <a:lnTo>
                  <a:pt x="71503" y="1552212"/>
                </a:lnTo>
                <a:lnTo>
                  <a:pt x="47075" y="1505058"/>
                </a:lnTo>
                <a:lnTo>
                  <a:pt x="30093" y="1453988"/>
                </a:lnTo>
                <a:lnTo>
                  <a:pt x="21264" y="1399707"/>
                </a:lnTo>
                <a:lnTo>
                  <a:pt x="20127" y="1371583"/>
                </a:lnTo>
                <a:lnTo>
                  <a:pt x="0" y="1105625"/>
                </a:lnTo>
                <a:lnTo>
                  <a:pt x="20127" y="857241"/>
                </a:lnTo>
                <a:lnTo>
                  <a:pt x="20127" y="0"/>
                </a:lnTo>
              </a:path>
            </a:pathLst>
          </a:custGeom>
          <a:ln w="12700">
            <a:solidFill>
              <a:srgbClr val="C0D2FE"/>
            </a:solidFill>
          </a:ln>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81513" rIns="0" bIns="0" rtlCol="0">
            <a:spAutoFit/>
          </a:bodyPr>
          <a:lstStyle/>
          <a:p>
            <a:pPr marL="5601970">
              <a:lnSpc>
                <a:spcPct val="100000"/>
              </a:lnSpc>
            </a:pPr>
            <a:r>
              <a:rPr sz="3200" i="1" spc="-15" dirty="0">
                <a:latin typeface="Arial"/>
                <a:cs typeface="Arial"/>
              </a:rPr>
              <a:t>D</a:t>
            </a:r>
            <a:r>
              <a:rPr sz="3200" i="1" spc="20" dirty="0">
                <a:latin typeface="Arial"/>
                <a:cs typeface="Arial"/>
              </a:rPr>
              <a:t>a</a:t>
            </a:r>
            <a:r>
              <a:rPr sz="3200" i="1" spc="0" dirty="0">
                <a:latin typeface="Arial"/>
                <a:cs typeface="Arial"/>
              </a:rPr>
              <a:t>t</a:t>
            </a:r>
            <a:r>
              <a:rPr sz="3200" i="1" dirty="0">
                <a:latin typeface="Arial"/>
                <a:cs typeface="Arial"/>
              </a:rPr>
              <a:t>a</a:t>
            </a:r>
            <a:r>
              <a:rPr sz="3200" i="1" spc="-70" dirty="0">
                <a:latin typeface="Arial"/>
                <a:cs typeface="Arial"/>
              </a:rPr>
              <a:t> </a:t>
            </a:r>
            <a:r>
              <a:rPr sz="3200" i="1" spc="-35" dirty="0">
                <a:latin typeface="Arial"/>
                <a:cs typeface="Arial"/>
              </a:rPr>
              <a:t>S</a:t>
            </a:r>
            <a:r>
              <a:rPr sz="3200" i="1" dirty="0">
                <a:latin typeface="Arial"/>
                <a:cs typeface="Arial"/>
              </a:rPr>
              <a:t>c</a:t>
            </a:r>
            <a:r>
              <a:rPr sz="3200" i="1" spc="-15" dirty="0">
                <a:latin typeface="Arial"/>
                <a:cs typeface="Arial"/>
              </a:rPr>
              <a:t>i</a:t>
            </a:r>
            <a:r>
              <a:rPr sz="3200" i="1" spc="20" dirty="0">
                <a:latin typeface="Arial"/>
                <a:cs typeface="Arial"/>
              </a:rPr>
              <a:t>en</a:t>
            </a:r>
            <a:r>
              <a:rPr sz="3200" i="1" dirty="0">
                <a:latin typeface="Arial"/>
                <a:cs typeface="Arial"/>
              </a:rPr>
              <a:t>ce</a:t>
            </a:r>
            <a:r>
              <a:rPr sz="3200" i="1" spc="30" dirty="0">
                <a:latin typeface="Arial"/>
                <a:cs typeface="Arial"/>
              </a:rPr>
              <a:t> </a:t>
            </a:r>
            <a:r>
              <a:rPr sz="3300" i="1" spc="-1664" dirty="0">
                <a:latin typeface="Wingdings"/>
                <a:cs typeface="Wingdings"/>
              </a:rPr>
              <a:t></a:t>
            </a:r>
            <a:endParaRPr sz="3300">
              <a:latin typeface="Wingdings"/>
              <a:cs typeface="Wingdings"/>
            </a:endParaRPr>
          </a:p>
        </p:txBody>
      </p:sp>
      <p:sp>
        <p:nvSpPr>
          <p:cNvPr id="6" name="object 6"/>
          <p:cNvSpPr txBox="1"/>
          <p:nvPr/>
        </p:nvSpPr>
        <p:spPr>
          <a:xfrm>
            <a:off x="5741773" y="830168"/>
            <a:ext cx="3224530" cy="1259840"/>
          </a:xfrm>
          <a:prstGeom prst="rect">
            <a:avLst/>
          </a:prstGeom>
        </p:spPr>
        <p:txBody>
          <a:bodyPr vert="horz" wrap="square" lIns="0" tIns="0" rIns="0" bIns="0" rtlCol="0">
            <a:spAutoFit/>
          </a:bodyPr>
          <a:lstStyle/>
          <a:p>
            <a:pPr marL="12700" marR="5080">
              <a:lnSpc>
                <a:spcPts val="3800"/>
              </a:lnSpc>
            </a:pPr>
            <a:r>
              <a:rPr sz="3200" i="1" spc="20" dirty="0">
                <a:solidFill>
                  <a:srgbClr val="FFFFFF"/>
                </a:solidFill>
                <a:latin typeface="Arial"/>
                <a:cs typeface="Arial"/>
              </a:rPr>
              <a:t>#</a:t>
            </a:r>
            <a:r>
              <a:rPr sz="3200" i="1" dirty="0">
                <a:solidFill>
                  <a:srgbClr val="FFFFFF"/>
                </a:solidFill>
                <a:latin typeface="Arial"/>
                <a:cs typeface="Arial"/>
              </a:rPr>
              <a:t>1</a:t>
            </a:r>
            <a:r>
              <a:rPr sz="3200" i="1" spc="-70" dirty="0">
                <a:solidFill>
                  <a:srgbClr val="FFFFFF"/>
                </a:solidFill>
                <a:latin typeface="Arial"/>
                <a:cs typeface="Arial"/>
              </a:rPr>
              <a:t> </a:t>
            </a:r>
            <a:r>
              <a:rPr sz="3200" i="1" spc="-15" dirty="0">
                <a:solidFill>
                  <a:srgbClr val="FFFFFF"/>
                </a:solidFill>
                <a:latin typeface="Arial"/>
                <a:cs typeface="Arial"/>
              </a:rPr>
              <a:t>C</a:t>
            </a:r>
            <a:r>
              <a:rPr sz="3200" i="1" spc="20" dirty="0">
                <a:solidFill>
                  <a:srgbClr val="FFFFFF"/>
                </a:solidFill>
                <a:latin typeface="Arial"/>
                <a:cs typeface="Arial"/>
              </a:rPr>
              <a:t>a</a:t>
            </a:r>
            <a:r>
              <a:rPr sz="3200" i="1" spc="0" dirty="0">
                <a:solidFill>
                  <a:srgbClr val="FFFFFF"/>
                </a:solidFill>
                <a:latin typeface="Arial"/>
                <a:cs typeface="Arial"/>
              </a:rPr>
              <a:t>t</a:t>
            </a:r>
            <a:r>
              <a:rPr sz="3200" i="1" spc="20" dirty="0">
                <a:solidFill>
                  <a:srgbClr val="FFFFFF"/>
                </a:solidFill>
                <a:latin typeface="Arial"/>
                <a:cs typeface="Arial"/>
              </a:rPr>
              <a:t>a</a:t>
            </a:r>
            <a:r>
              <a:rPr sz="3200" i="1" spc="-15" dirty="0">
                <a:solidFill>
                  <a:srgbClr val="FFFFFF"/>
                </a:solidFill>
                <a:latin typeface="Arial"/>
                <a:cs typeface="Arial"/>
              </a:rPr>
              <a:t>l</a:t>
            </a:r>
            <a:r>
              <a:rPr sz="3200" i="1" spc="-5" dirty="0">
                <a:solidFill>
                  <a:srgbClr val="FFFFFF"/>
                </a:solidFill>
                <a:latin typeface="Arial"/>
                <a:cs typeface="Arial"/>
              </a:rPr>
              <a:t>yst</a:t>
            </a:r>
            <a:r>
              <a:rPr sz="3200" i="1" spc="20" dirty="0">
                <a:solidFill>
                  <a:srgbClr val="FFFFFF"/>
                </a:solidFill>
                <a:latin typeface="Arial"/>
                <a:cs typeface="Arial"/>
              </a:rPr>
              <a:t> </a:t>
            </a:r>
            <a:r>
              <a:rPr sz="3200" i="1" spc="0" dirty="0">
                <a:solidFill>
                  <a:srgbClr val="FFFFFF"/>
                </a:solidFill>
                <a:latin typeface="Arial"/>
                <a:cs typeface="Arial"/>
              </a:rPr>
              <a:t>f</a:t>
            </a:r>
            <a:r>
              <a:rPr sz="3200" i="1" spc="20" dirty="0">
                <a:solidFill>
                  <a:srgbClr val="FFFFFF"/>
                </a:solidFill>
                <a:latin typeface="Arial"/>
                <a:cs typeface="Arial"/>
              </a:rPr>
              <a:t>o</a:t>
            </a:r>
            <a:r>
              <a:rPr sz="3200" i="1" dirty="0">
                <a:solidFill>
                  <a:srgbClr val="FFFFFF"/>
                </a:solidFill>
                <a:latin typeface="Arial"/>
                <a:cs typeface="Arial"/>
              </a:rPr>
              <a:t>r </a:t>
            </a:r>
            <a:r>
              <a:rPr sz="3200" i="1" spc="20" dirty="0">
                <a:solidFill>
                  <a:srgbClr val="FFFFFF"/>
                </a:solidFill>
                <a:latin typeface="Arial"/>
                <a:cs typeface="Arial"/>
              </a:rPr>
              <a:t>e</a:t>
            </a:r>
            <a:r>
              <a:rPr sz="3200" i="1" dirty="0">
                <a:solidFill>
                  <a:srgbClr val="FFFFFF"/>
                </a:solidFill>
                <a:latin typeface="Arial"/>
                <a:cs typeface="Arial"/>
              </a:rPr>
              <a:t>c</a:t>
            </a:r>
            <a:r>
              <a:rPr sz="3200" i="1" spc="20" dirty="0">
                <a:solidFill>
                  <a:srgbClr val="FFFFFF"/>
                </a:solidFill>
                <a:latin typeface="Arial"/>
                <a:cs typeface="Arial"/>
              </a:rPr>
              <a:t>ono</a:t>
            </a:r>
            <a:r>
              <a:rPr sz="3200" i="1" spc="30" dirty="0">
                <a:solidFill>
                  <a:srgbClr val="FFFFFF"/>
                </a:solidFill>
                <a:latin typeface="Arial"/>
                <a:cs typeface="Arial"/>
              </a:rPr>
              <a:t>m</a:t>
            </a:r>
            <a:r>
              <a:rPr sz="3200" i="1" spc="-15" dirty="0">
                <a:solidFill>
                  <a:srgbClr val="FFFFFF"/>
                </a:solidFill>
                <a:latin typeface="Arial"/>
                <a:cs typeface="Arial"/>
              </a:rPr>
              <a:t>i</a:t>
            </a:r>
            <a:r>
              <a:rPr sz="3200" i="1" dirty="0">
                <a:solidFill>
                  <a:srgbClr val="FFFFFF"/>
                </a:solidFill>
                <a:latin typeface="Arial"/>
                <a:cs typeface="Arial"/>
              </a:rPr>
              <a:t>c</a:t>
            </a:r>
            <a:r>
              <a:rPr sz="3200" i="1" spc="-90" dirty="0">
                <a:solidFill>
                  <a:srgbClr val="FFFFFF"/>
                </a:solidFill>
                <a:latin typeface="Arial"/>
                <a:cs typeface="Arial"/>
              </a:rPr>
              <a:t> </a:t>
            </a:r>
            <a:r>
              <a:rPr sz="3200" i="1" spc="20" dirty="0">
                <a:solidFill>
                  <a:srgbClr val="FFFFFF"/>
                </a:solidFill>
                <a:latin typeface="Arial"/>
                <a:cs typeface="Arial"/>
              </a:rPr>
              <a:t>g</a:t>
            </a:r>
            <a:r>
              <a:rPr sz="3200" i="1" spc="30" dirty="0">
                <a:solidFill>
                  <a:srgbClr val="FFFFFF"/>
                </a:solidFill>
                <a:latin typeface="Arial"/>
                <a:cs typeface="Arial"/>
              </a:rPr>
              <a:t>r</a:t>
            </a:r>
            <a:r>
              <a:rPr sz="3200" i="1" spc="20" dirty="0">
                <a:solidFill>
                  <a:srgbClr val="FFFFFF"/>
                </a:solidFill>
                <a:latin typeface="Arial"/>
                <a:cs typeface="Arial"/>
              </a:rPr>
              <a:t>o</a:t>
            </a:r>
            <a:r>
              <a:rPr sz="3200" i="1" spc="-15" dirty="0">
                <a:solidFill>
                  <a:srgbClr val="FFFFFF"/>
                </a:solidFill>
                <a:latin typeface="Arial"/>
                <a:cs typeface="Arial"/>
              </a:rPr>
              <a:t>w</a:t>
            </a:r>
            <a:r>
              <a:rPr sz="3200" i="1" spc="0" dirty="0">
                <a:solidFill>
                  <a:srgbClr val="FFFFFF"/>
                </a:solidFill>
                <a:latin typeface="Arial"/>
                <a:cs typeface="Arial"/>
              </a:rPr>
              <a:t>t</a:t>
            </a:r>
            <a:r>
              <a:rPr sz="3200" i="1" spc="20" dirty="0">
                <a:solidFill>
                  <a:srgbClr val="FFFFFF"/>
                </a:solidFill>
                <a:latin typeface="Arial"/>
                <a:cs typeface="Arial"/>
              </a:rPr>
              <a:t>h</a:t>
            </a:r>
            <a:r>
              <a:rPr sz="3200" i="1" spc="-5" dirty="0">
                <a:solidFill>
                  <a:srgbClr val="FFFFFF"/>
                </a:solidFill>
                <a:latin typeface="Arial"/>
                <a:cs typeface="Arial"/>
              </a:rPr>
              <a:t>!</a:t>
            </a:r>
            <a:endParaRPr sz="3200">
              <a:latin typeface="Arial"/>
              <a:cs typeface="Arial"/>
            </a:endParaRPr>
          </a:p>
          <a:p>
            <a:pPr marL="1612900">
              <a:lnSpc>
                <a:spcPts val="2820"/>
              </a:lnSpc>
            </a:pPr>
            <a:r>
              <a:rPr sz="2400" i="1" dirty="0">
                <a:solidFill>
                  <a:srgbClr val="FFFFFF"/>
                </a:solidFill>
                <a:latin typeface="Arial"/>
                <a:cs typeface="Arial"/>
              </a:rPr>
              <a:t>-Mc</a:t>
            </a:r>
            <a:r>
              <a:rPr sz="2400" i="1" spc="-5" dirty="0">
                <a:solidFill>
                  <a:srgbClr val="FFFFFF"/>
                </a:solidFill>
                <a:latin typeface="Arial"/>
                <a:cs typeface="Arial"/>
              </a:rPr>
              <a:t>K</a:t>
            </a:r>
            <a:r>
              <a:rPr sz="2400" i="1" spc="-35" dirty="0">
                <a:solidFill>
                  <a:srgbClr val="FFFFFF"/>
                </a:solidFill>
                <a:latin typeface="Arial"/>
                <a:cs typeface="Arial"/>
              </a:rPr>
              <a:t>in</a:t>
            </a:r>
            <a:r>
              <a:rPr sz="2400" i="1" dirty="0">
                <a:solidFill>
                  <a:srgbClr val="FFFFFF"/>
                </a:solidFill>
                <a:latin typeface="Arial"/>
                <a:cs typeface="Arial"/>
              </a:rPr>
              <a:t>s</a:t>
            </a:r>
            <a:r>
              <a:rPr sz="2400" i="1" spc="-35" dirty="0">
                <a:solidFill>
                  <a:srgbClr val="FFFFFF"/>
                </a:solidFill>
                <a:latin typeface="Arial"/>
                <a:cs typeface="Arial"/>
              </a:rPr>
              <a:t>e</a:t>
            </a:r>
            <a:r>
              <a:rPr sz="2400" i="1" dirty="0">
                <a:solidFill>
                  <a:srgbClr val="FFFFFF"/>
                </a:solidFill>
                <a:latin typeface="Arial"/>
                <a:cs typeface="Arial"/>
              </a:rPr>
              <a:t>y</a:t>
            </a:r>
            <a:endParaRPr sz="240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1485900"/>
            <a:ext cx="5219700" cy="3657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548821" y="146050"/>
            <a:ext cx="3595370" cy="2057400"/>
          </a:xfrm>
          <a:custGeom>
            <a:avLst/>
            <a:gdLst/>
            <a:ahLst/>
            <a:cxnLst/>
            <a:rect l="l" t="t" r="r" b="b"/>
            <a:pathLst>
              <a:path w="3595370" h="2057400">
                <a:moveTo>
                  <a:pt x="3595178" y="1714491"/>
                </a:moveTo>
                <a:lnTo>
                  <a:pt x="20128" y="1714491"/>
                </a:lnTo>
                <a:lnTo>
                  <a:pt x="21264" y="1742615"/>
                </a:lnTo>
                <a:lnTo>
                  <a:pt x="30094" y="1796896"/>
                </a:lnTo>
                <a:lnTo>
                  <a:pt x="47075" y="1847966"/>
                </a:lnTo>
                <a:lnTo>
                  <a:pt x="71503" y="1895121"/>
                </a:lnTo>
                <a:lnTo>
                  <a:pt x="102672" y="1937652"/>
                </a:lnTo>
                <a:lnTo>
                  <a:pt x="139875" y="1974855"/>
                </a:lnTo>
                <a:lnTo>
                  <a:pt x="182406" y="2006024"/>
                </a:lnTo>
                <a:lnTo>
                  <a:pt x="229560" y="2030452"/>
                </a:lnTo>
                <a:lnTo>
                  <a:pt x="280631" y="2047434"/>
                </a:lnTo>
                <a:lnTo>
                  <a:pt x="334912" y="2056263"/>
                </a:lnTo>
                <a:lnTo>
                  <a:pt x="363035" y="2057400"/>
                </a:lnTo>
                <a:lnTo>
                  <a:pt x="3258620" y="2057400"/>
                </a:lnTo>
                <a:lnTo>
                  <a:pt x="3314241" y="2052911"/>
                </a:lnTo>
                <a:lnTo>
                  <a:pt x="3367005" y="2039918"/>
                </a:lnTo>
                <a:lnTo>
                  <a:pt x="3416206" y="2019125"/>
                </a:lnTo>
                <a:lnTo>
                  <a:pt x="3461137" y="1991238"/>
                </a:lnTo>
                <a:lnTo>
                  <a:pt x="3501092" y="1956964"/>
                </a:lnTo>
                <a:lnTo>
                  <a:pt x="3535366" y="1917008"/>
                </a:lnTo>
                <a:lnTo>
                  <a:pt x="3563253" y="1872077"/>
                </a:lnTo>
                <a:lnTo>
                  <a:pt x="3584046" y="1822876"/>
                </a:lnTo>
                <a:lnTo>
                  <a:pt x="3595178" y="1779216"/>
                </a:lnTo>
                <a:lnTo>
                  <a:pt x="3595178" y="1714491"/>
                </a:lnTo>
                <a:close/>
              </a:path>
              <a:path w="3595370" h="2057400">
                <a:moveTo>
                  <a:pt x="3258620" y="0"/>
                </a:moveTo>
                <a:lnTo>
                  <a:pt x="363035" y="0"/>
                </a:lnTo>
                <a:lnTo>
                  <a:pt x="334912" y="1136"/>
                </a:lnTo>
                <a:lnTo>
                  <a:pt x="280631" y="9965"/>
                </a:lnTo>
                <a:lnTo>
                  <a:pt x="229560" y="26947"/>
                </a:lnTo>
                <a:lnTo>
                  <a:pt x="182406" y="51375"/>
                </a:lnTo>
                <a:lnTo>
                  <a:pt x="139875" y="82544"/>
                </a:lnTo>
                <a:lnTo>
                  <a:pt x="102672" y="119747"/>
                </a:lnTo>
                <a:lnTo>
                  <a:pt x="71503" y="162278"/>
                </a:lnTo>
                <a:lnTo>
                  <a:pt x="47075" y="209433"/>
                </a:lnTo>
                <a:lnTo>
                  <a:pt x="30094" y="260503"/>
                </a:lnTo>
                <a:lnTo>
                  <a:pt x="21264" y="314784"/>
                </a:lnTo>
                <a:lnTo>
                  <a:pt x="20128" y="342908"/>
                </a:lnTo>
                <a:lnTo>
                  <a:pt x="20128" y="1200150"/>
                </a:lnTo>
                <a:lnTo>
                  <a:pt x="0" y="1448534"/>
                </a:lnTo>
                <a:lnTo>
                  <a:pt x="20128" y="1714498"/>
                </a:lnTo>
                <a:lnTo>
                  <a:pt x="3595178" y="1714491"/>
                </a:lnTo>
                <a:lnTo>
                  <a:pt x="3595178" y="278183"/>
                </a:lnTo>
                <a:lnTo>
                  <a:pt x="3591562" y="260503"/>
                </a:lnTo>
                <a:lnTo>
                  <a:pt x="3574580" y="209433"/>
                </a:lnTo>
                <a:lnTo>
                  <a:pt x="3550152" y="162278"/>
                </a:lnTo>
                <a:lnTo>
                  <a:pt x="3518984" y="119747"/>
                </a:lnTo>
                <a:lnTo>
                  <a:pt x="3481781" y="82544"/>
                </a:lnTo>
                <a:lnTo>
                  <a:pt x="3439249" y="51375"/>
                </a:lnTo>
                <a:lnTo>
                  <a:pt x="3392095" y="26947"/>
                </a:lnTo>
                <a:lnTo>
                  <a:pt x="3341025" y="9965"/>
                </a:lnTo>
                <a:lnTo>
                  <a:pt x="3286744" y="1136"/>
                </a:lnTo>
                <a:lnTo>
                  <a:pt x="3258620" y="0"/>
                </a:lnTo>
                <a:close/>
              </a:path>
            </a:pathLst>
          </a:custGeom>
          <a:solidFill>
            <a:srgbClr val="618FFD"/>
          </a:solidFill>
        </p:spPr>
        <p:txBody>
          <a:bodyPr wrap="square" lIns="0" tIns="0" rIns="0" bIns="0" rtlCol="0"/>
          <a:lstStyle/>
          <a:p>
            <a:endParaRPr/>
          </a:p>
        </p:txBody>
      </p:sp>
      <p:sp>
        <p:nvSpPr>
          <p:cNvPr id="4" name="object 4"/>
          <p:cNvSpPr/>
          <p:nvPr/>
        </p:nvSpPr>
        <p:spPr>
          <a:xfrm>
            <a:off x="5568950" y="146050"/>
            <a:ext cx="3575050" cy="342900"/>
          </a:xfrm>
          <a:custGeom>
            <a:avLst/>
            <a:gdLst/>
            <a:ahLst/>
            <a:cxnLst/>
            <a:rect l="l" t="t" r="r" b="b"/>
            <a:pathLst>
              <a:path w="3575050" h="342900">
                <a:moveTo>
                  <a:pt x="0" y="342908"/>
                </a:moveTo>
                <a:lnTo>
                  <a:pt x="4488" y="287286"/>
                </a:lnTo>
                <a:lnTo>
                  <a:pt x="17481" y="234522"/>
                </a:lnTo>
                <a:lnTo>
                  <a:pt x="38274" y="185322"/>
                </a:lnTo>
                <a:lnTo>
                  <a:pt x="66161" y="140391"/>
                </a:lnTo>
                <a:lnTo>
                  <a:pt x="100435" y="100435"/>
                </a:lnTo>
                <a:lnTo>
                  <a:pt x="140390" y="66161"/>
                </a:lnTo>
                <a:lnTo>
                  <a:pt x="185322" y="38274"/>
                </a:lnTo>
                <a:lnTo>
                  <a:pt x="234522" y="17481"/>
                </a:lnTo>
                <a:lnTo>
                  <a:pt x="287286" y="4488"/>
                </a:lnTo>
                <a:lnTo>
                  <a:pt x="342908" y="0"/>
                </a:lnTo>
                <a:lnTo>
                  <a:pt x="596900" y="0"/>
                </a:lnTo>
                <a:lnTo>
                  <a:pt x="1492250" y="0"/>
                </a:lnTo>
                <a:lnTo>
                  <a:pt x="3238492" y="0"/>
                </a:lnTo>
                <a:lnTo>
                  <a:pt x="3266615" y="1136"/>
                </a:lnTo>
                <a:lnTo>
                  <a:pt x="3320896" y="9965"/>
                </a:lnTo>
                <a:lnTo>
                  <a:pt x="3371966" y="26947"/>
                </a:lnTo>
                <a:lnTo>
                  <a:pt x="3419120" y="51375"/>
                </a:lnTo>
                <a:lnTo>
                  <a:pt x="3461652" y="82544"/>
                </a:lnTo>
                <a:lnTo>
                  <a:pt x="3498855" y="119747"/>
                </a:lnTo>
                <a:lnTo>
                  <a:pt x="3530024" y="162278"/>
                </a:lnTo>
                <a:lnTo>
                  <a:pt x="3554452" y="209433"/>
                </a:lnTo>
                <a:lnTo>
                  <a:pt x="3571434" y="260503"/>
                </a:lnTo>
                <a:lnTo>
                  <a:pt x="3575050" y="278183"/>
                </a:lnTo>
              </a:path>
            </a:pathLst>
          </a:custGeom>
          <a:ln w="12700">
            <a:solidFill>
              <a:srgbClr val="C0D2FE"/>
            </a:solidFill>
          </a:ln>
        </p:spPr>
        <p:txBody>
          <a:bodyPr wrap="square" lIns="0" tIns="0" rIns="0" bIns="0" rtlCol="0"/>
          <a:lstStyle/>
          <a:p>
            <a:endParaRPr/>
          </a:p>
        </p:txBody>
      </p:sp>
      <p:sp>
        <p:nvSpPr>
          <p:cNvPr id="5" name="object 5"/>
          <p:cNvSpPr/>
          <p:nvPr/>
        </p:nvSpPr>
        <p:spPr>
          <a:xfrm>
            <a:off x="5548822" y="488958"/>
            <a:ext cx="3595370" cy="1714500"/>
          </a:xfrm>
          <a:custGeom>
            <a:avLst/>
            <a:gdLst/>
            <a:ahLst/>
            <a:cxnLst/>
            <a:rect l="l" t="t" r="r" b="b"/>
            <a:pathLst>
              <a:path w="3595370" h="1714500">
                <a:moveTo>
                  <a:pt x="3595177" y="1436308"/>
                </a:moveTo>
                <a:lnTo>
                  <a:pt x="3584046" y="1479969"/>
                </a:lnTo>
                <a:lnTo>
                  <a:pt x="3563252" y="1529169"/>
                </a:lnTo>
                <a:lnTo>
                  <a:pt x="3535366" y="1574100"/>
                </a:lnTo>
                <a:lnTo>
                  <a:pt x="3501092" y="1614056"/>
                </a:lnTo>
                <a:lnTo>
                  <a:pt x="3461136" y="1648330"/>
                </a:lnTo>
                <a:lnTo>
                  <a:pt x="3416205" y="1676216"/>
                </a:lnTo>
                <a:lnTo>
                  <a:pt x="3367005" y="1697009"/>
                </a:lnTo>
                <a:lnTo>
                  <a:pt x="3314241" y="1710003"/>
                </a:lnTo>
                <a:lnTo>
                  <a:pt x="3258619" y="1714491"/>
                </a:lnTo>
                <a:lnTo>
                  <a:pt x="1512377" y="1714491"/>
                </a:lnTo>
                <a:lnTo>
                  <a:pt x="617027" y="1714491"/>
                </a:lnTo>
                <a:lnTo>
                  <a:pt x="363035" y="1714491"/>
                </a:lnTo>
                <a:lnTo>
                  <a:pt x="334912" y="1713354"/>
                </a:lnTo>
                <a:lnTo>
                  <a:pt x="280631" y="1704525"/>
                </a:lnTo>
                <a:lnTo>
                  <a:pt x="229560" y="1687544"/>
                </a:lnTo>
                <a:lnTo>
                  <a:pt x="182406" y="1663116"/>
                </a:lnTo>
                <a:lnTo>
                  <a:pt x="139874" y="1631947"/>
                </a:lnTo>
                <a:lnTo>
                  <a:pt x="102671" y="1594744"/>
                </a:lnTo>
                <a:lnTo>
                  <a:pt x="71503" y="1552212"/>
                </a:lnTo>
                <a:lnTo>
                  <a:pt x="47075" y="1505058"/>
                </a:lnTo>
                <a:lnTo>
                  <a:pt x="30093" y="1453988"/>
                </a:lnTo>
                <a:lnTo>
                  <a:pt x="21264" y="1399707"/>
                </a:lnTo>
                <a:lnTo>
                  <a:pt x="20127" y="1371583"/>
                </a:lnTo>
                <a:lnTo>
                  <a:pt x="0" y="1105625"/>
                </a:lnTo>
                <a:lnTo>
                  <a:pt x="20127" y="857241"/>
                </a:lnTo>
                <a:lnTo>
                  <a:pt x="20127" y="0"/>
                </a:lnTo>
              </a:path>
            </a:pathLst>
          </a:custGeom>
          <a:ln w="12700">
            <a:solidFill>
              <a:srgbClr val="C0D2FE"/>
            </a:solidFill>
          </a:ln>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81513" rIns="0" bIns="0" rtlCol="0">
            <a:spAutoFit/>
          </a:bodyPr>
          <a:lstStyle/>
          <a:p>
            <a:pPr marL="5601970">
              <a:lnSpc>
                <a:spcPct val="100000"/>
              </a:lnSpc>
            </a:pPr>
            <a:r>
              <a:rPr sz="3200" i="1" spc="-15" dirty="0">
                <a:latin typeface="Arial"/>
                <a:cs typeface="Arial"/>
              </a:rPr>
              <a:t>D</a:t>
            </a:r>
            <a:r>
              <a:rPr sz="3200" i="1" spc="20" dirty="0">
                <a:latin typeface="Arial"/>
                <a:cs typeface="Arial"/>
              </a:rPr>
              <a:t>a</a:t>
            </a:r>
            <a:r>
              <a:rPr sz="3200" i="1" spc="0" dirty="0">
                <a:latin typeface="Arial"/>
                <a:cs typeface="Arial"/>
              </a:rPr>
              <a:t>t</a:t>
            </a:r>
            <a:r>
              <a:rPr sz="3200" i="1" dirty="0">
                <a:latin typeface="Arial"/>
                <a:cs typeface="Arial"/>
              </a:rPr>
              <a:t>a</a:t>
            </a:r>
            <a:r>
              <a:rPr sz="3200" i="1" spc="-70" dirty="0">
                <a:latin typeface="Arial"/>
                <a:cs typeface="Arial"/>
              </a:rPr>
              <a:t> </a:t>
            </a:r>
            <a:r>
              <a:rPr sz="3200" i="1" spc="-35" dirty="0">
                <a:latin typeface="Arial"/>
                <a:cs typeface="Arial"/>
              </a:rPr>
              <a:t>S</a:t>
            </a:r>
            <a:r>
              <a:rPr sz="3200" i="1" dirty="0">
                <a:latin typeface="Arial"/>
                <a:cs typeface="Arial"/>
              </a:rPr>
              <a:t>c</a:t>
            </a:r>
            <a:r>
              <a:rPr sz="3200" i="1" spc="-15" dirty="0">
                <a:latin typeface="Arial"/>
                <a:cs typeface="Arial"/>
              </a:rPr>
              <a:t>i</a:t>
            </a:r>
            <a:r>
              <a:rPr sz="3200" i="1" spc="20" dirty="0">
                <a:latin typeface="Arial"/>
                <a:cs typeface="Arial"/>
              </a:rPr>
              <a:t>en</a:t>
            </a:r>
            <a:r>
              <a:rPr sz="3200" i="1" dirty="0">
                <a:latin typeface="Arial"/>
                <a:cs typeface="Arial"/>
              </a:rPr>
              <a:t>ce</a:t>
            </a:r>
            <a:r>
              <a:rPr sz="3200" i="1" spc="30" dirty="0">
                <a:latin typeface="Arial"/>
                <a:cs typeface="Arial"/>
              </a:rPr>
              <a:t> </a:t>
            </a:r>
            <a:r>
              <a:rPr sz="3300" i="1" spc="-1664" dirty="0">
                <a:latin typeface="Wingdings"/>
                <a:cs typeface="Wingdings"/>
              </a:rPr>
              <a:t></a:t>
            </a:r>
            <a:endParaRPr sz="3300">
              <a:latin typeface="Wingdings"/>
              <a:cs typeface="Wingdings"/>
            </a:endParaRPr>
          </a:p>
        </p:txBody>
      </p:sp>
      <p:sp>
        <p:nvSpPr>
          <p:cNvPr id="7" name="object 7"/>
          <p:cNvSpPr txBox="1"/>
          <p:nvPr/>
        </p:nvSpPr>
        <p:spPr>
          <a:xfrm>
            <a:off x="5741773" y="830168"/>
            <a:ext cx="3224530" cy="1259840"/>
          </a:xfrm>
          <a:prstGeom prst="rect">
            <a:avLst/>
          </a:prstGeom>
        </p:spPr>
        <p:txBody>
          <a:bodyPr vert="horz" wrap="square" lIns="0" tIns="0" rIns="0" bIns="0" rtlCol="0">
            <a:spAutoFit/>
          </a:bodyPr>
          <a:lstStyle/>
          <a:p>
            <a:pPr marL="12700" marR="5080">
              <a:lnSpc>
                <a:spcPts val="3800"/>
              </a:lnSpc>
            </a:pPr>
            <a:r>
              <a:rPr sz="3200" i="1" spc="20" dirty="0">
                <a:solidFill>
                  <a:srgbClr val="FFFFFF"/>
                </a:solidFill>
                <a:latin typeface="Arial"/>
                <a:cs typeface="Arial"/>
              </a:rPr>
              <a:t>#</a:t>
            </a:r>
            <a:r>
              <a:rPr sz="3200" i="1" dirty="0">
                <a:solidFill>
                  <a:srgbClr val="FFFFFF"/>
                </a:solidFill>
                <a:latin typeface="Arial"/>
                <a:cs typeface="Arial"/>
              </a:rPr>
              <a:t>1</a:t>
            </a:r>
            <a:r>
              <a:rPr sz="3200" i="1" spc="-70" dirty="0">
                <a:solidFill>
                  <a:srgbClr val="FFFFFF"/>
                </a:solidFill>
                <a:latin typeface="Arial"/>
                <a:cs typeface="Arial"/>
              </a:rPr>
              <a:t> </a:t>
            </a:r>
            <a:r>
              <a:rPr sz="3200" i="1" spc="-15" dirty="0">
                <a:solidFill>
                  <a:srgbClr val="FFFFFF"/>
                </a:solidFill>
                <a:latin typeface="Arial"/>
                <a:cs typeface="Arial"/>
              </a:rPr>
              <a:t>C</a:t>
            </a:r>
            <a:r>
              <a:rPr sz="3200" i="1" spc="20" dirty="0">
                <a:solidFill>
                  <a:srgbClr val="FFFFFF"/>
                </a:solidFill>
                <a:latin typeface="Arial"/>
                <a:cs typeface="Arial"/>
              </a:rPr>
              <a:t>a</a:t>
            </a:r>
            <a:r>
              <a:rPr sz="3200" i="1" spc="0" dirty="0">
                <a:solidFill>
                  <a:srgbClr val="FFFFFF"/>
                </a:solidFill>
                <a:latin typeface="Arial"/>
                <a:cs typeface="Arial"/>
              </a:rPr>
              <a:t>t</a:t>
            </a:r>
            <a:r>
              <a:rPr sz="3200" i="1" spc="20" dirty="0">
                <a:solidFill>
                  <a:srgbClr val="FFFFFF"/>
                </a:solidFill>
                <a:latin typeface="Arial"/>
                <a:cs typeface="Arial"/>
              </a:rPr>
              <a:t>a</a:t>
            </a:r>
            <a:r>
              <a:rPr sz="3200" i="1" spc="-15" dirty="0">
                <a:solidFill>
                  <a:srgbClr val="FFFFFF"/>
                </a:solidFill>
                <a:latin typeface="Arial"/>
                <a:cs typeface="Arial"/>
              </a:rPr>
              <a:t>l</a:t>
            </a:r>
            <a:r>
              <a:rPr sz="3200" i="1" spc="-5" dirty="0">
                <a:solidFill>
                  <a:srgbClr val="FFFFFF"/>
                </a:solidFill>
                <a:latin typeface="Arial"/>
                <a:cs typeface="Arial"/>
              </a:rPr>
              <a:t>yst</a:t>
            </a:r>
            <a:r>
              <a:rPr sz="3200" i="1" spc="20" dirty="0">
                <a:solidFill>
                  <a:srgbClr val="FFFFFF"/>
                </a:solidFill>
                <a:latin typeface="Arial"/>
                <a:cs typeface="Arial"/>
              </a:rPr>
              <a:t> </a:t>
            </a:r>
            <a:r>
              <a:rPr sz="3200" i="1" spc="0" dirty="0">
                <a:solidFill>
                  <a:srgbClr val="FFFFFF"/>
                </a:solidFill>
                <a:latin typeface="Arial"/>
                <a:cs typeface="Arial"/>
              </a:rPr>
              <a:t>f</a:t>
            </a:r>
            <a:r>
              <a:rPr sz="3200" i="1" spc="20" dirty="0">
                <a:solidFill>
                  <a:srgbClr val="FFFFFF"/>
                </a:solidFill>
                <a:latin typeface="Arial"/>
                <a:cs typeface="Arial"/>
              </a:rPr>
              <a:t>o</a:t>
            </a:r>
            <a:r>
              <a:rPr sz="3200" i="1" dirty="0">
                <a:solidFill>
                  <a:srgbClr val="FFFFFF"/>
                </a:solidFill>
                <a:latin typeface="Arial"/>
                <a:cs typeface="Arial"/>
              </a:rPr>
              <a:t>r </a:t>
            </a:r>
            <a:r>
              <a:rPr sz="3200" i="1" spc="20" dirty="0">
                <a:solidFill>
                  <a:srgbClr val="FFFFFF"/>
                </a:solidFill>
                <a:latin typeface="Arial"/>
                <a:cs typeface="Arial"/>
              </a:rPr>
              <a:t>e</a:t>
            </a:r>
            <a:r>
              <a:rPr sz="3200" i="1" dirty="0">
                <a:solidFill>
                  <a:srgbClr val="FFFFFF"/>
                </a:solidFill>
                <a:latin typeface="Arial"/>
                <a:cs typeface="Arial"/>
              </a:rPr>
              <a:t>c</a:t>
            </a:r>
            <a:r>
              <a:rPr sz="3200" i="1" spc="20" dirty="0">
                <a:solidFill>
                  <a:srgbClr val="FFFFFF"/>
                </a:solidFill>
                <a:latin typeface="Arial"/>
                <a:cs typeface="Arial"/>
              </a:rPr>
              <a:t>ono</a:t>
            </a:r>
            <a:r>
              <a:rPr sz="3200" i="1" spc="30" dirty="0">
                <a:solidFill>
                  <a:srgbClr val="FFFFFF"/>
                </a:solidFill>
                <a:latin typeface="Arial"/>
                <a:cs typeface="Arial"/>
              </a:rPr>
              <a:t>m</a:t>
            </a:r>
            <a:r>
              <a:rPr sz="3200" i="1" spc="-15" dirty="0">
                <a:solidFill>
                  <a:srgbClr val="FFFFFF"/>
                </a:solidFill>
                <a:latin typeface="Arial"/>
                <a:cs typeface="Arial"/>
              </a:rPr>
              <a:t>i</a:t>
            </a:r>
            <a:r>
              <a:rPr sz="3200" i="1" dirty="0">
                <a:solidFill>
                  <a:srgbClr val="FFFFFF"/>
                </a:solidFill>
                <a:latin typeface="Arial"/>
                <a:cs typeface="Arial"/>
              </a:rPr>
              <a:t>c</a:t>
            </a:r>
            <a:r>
              <a:rPr sz="3200" i="1" spc="-90" dirty="0">
                <a:solidFill>
                  <a:srgbClr val="FFFFFF"/>
                </a:solidFill>
                <a:latin typeface="Arial"/>
                <a:cs typeface="Arial"/>
              </a:rPr>
              <a:t> </a:t>
            </a:r>
            <a:r>
              <a:rPr sz="3200" i="1" spc="20" dirty="0">
                <a:solidFill>
                  <a:srgbClr val="FFFFFF"/>
                </a:solidFill>
                <a:latin typeface="Arial"/>
                <a:cs typeface="Arial"/>
              </a:rPr>
              <a:t>g</a:t>
            </a:r>
            <a:r>
              <a:rPr sz="3200" i="1" spc="30" dirty="0">
                <a:solidFill>
                  <a:srgbClr val="FFFFFF"/>
                </a:solidFill>
                <a:latin typeface="Arial"/>
                <a:cs typeface="Arial"/>
              </a:rPr>
              <a:t>r</a:t>
            </a:r>
            <a:r>
              <a:rPr sz="3200" i="1" spc="20" dirty="0">
                <a:solidFill>
                  <a:srgbClr val="FFFFFF"/>
                </a:solidFill>
                <a:latin typeface="Arial"/>
                <a:cs typeface="Arial"/>
              </a:rPr>
              <a:t>o</a:t>
            </a:r>
            <a:r>
              <a:rPr sz="3200" i="1" spc="-15" dirty="0">
                <a:solidFill>
                  <a:srgbClr val="FFFFFF"/>
                </a:solidFill>
                <a:latin typeface="Arial"/>
                <a:cs typeface="Arial"/>
              </a:rPr>
              <a:t>w</a:t>
            </a:r>
            <a:r>
              <a:rPr sz="3200" i="1" spc="0" dirty="0">
                <a:solidFill>
                  <a:srgbClr val="FFFFFF"/>
                </a:solidFill>
                <a:latin typeface="Arial"/>
                <a:cs typeface="Arial"/>
              </a:rPr>
              <a:t>t</a:t>
            </a:r>
            <a:r>
              <a:rPr sz="3200" i="1" spc="20" dirty="0">
                <a:solidFill>
                  <a:srgbClr val="FFFFFF"/>
                </a:solidFill>
                <a:latin typeface="Arial"/>
                <a:cs typeface="Arial"/>
              </a:rPr>
              <a:t>h</a:t>
            </a:r>
            <a:r>
              <a:rPr sz="3200" i="1" spc="-5" dirty="0">
                <a:solidFill>
                  <a:srgbClr val="FFFFFF"/>
                </a:solidFill>
                <a:latin typeface="Arial"/>
                <a:cs typeface="Arial"/>
              </a:rPr>
              <a:t>!</a:t>
            </a:r>
            <a:endParaRPr sz="3200">
              <a:latin typeface="Arial"/>
              <a:cs typeface="Arial"/>
            </a:endParaRPr>
          </a:p>
          <a:p>
            <a:pPr marL="1612900">
              <a:lnSpc>
                <a:spcPts val="2820"/>
              </a:lnSpc>
            </a:pPr>
            <a:r>
              <a:rPr sz="2400" i="1" dirty="0">
                <a:solidFill>
                  <a:srgbClr val="FFFFFF"/>
                </a:solidFill>
                <a:latin typeface="Arial"/>
                <a:cs typeface="Arial"/>
              </a:rPr>
              <a:t>-Mc</a:t>
            </a:r>
            <a:r>
              <a:rPr sz="2400" i="1" spc="-5" dirty="0">
                <a:solidFill>
                  <a:srgbClr val="FFFFFF"/>
                </a:solidFill>
                <a:latin typeface="Arial"/>
                <a:cs typeface="Arial"/>
              </a:rPr>
              <a:t>K</a:t>
            </a:r>
            <a:r>
              <a:rPr sz="2400" i="1" spc="-35" dirty="0">
                <a:solidFill>
                  <a:srgbClr val="FFFFFF"/>
                </a:solidFill>
                <a:latin typeface="Arial"/>
                <a:cs typeface="Arial"/>
              </a:rPr>
              <a:t>in</a:t>
            </a:r>
            <a:r>
              <a:rPr sz="2400" i="1" dirty="0">
                <a:solidFill>
                  <a:srgbClr val="FFFFFF"/>
                </a:solidFill>
                <a:latin typeface="Arial"/>
                <a:cs typeface="Arial"/>
              </a:rPr>
              <a:t>s</a:t>
            </a:r>
            <a:r>
              <a:rPr sz="2400" i="1" spc="-35" dirty="0">
                <a:solidFill>
                  <a:srgbClr val="FFFFFF"/>
                </a:solidFill>
                <a:latin typeface="Arial"/>
                <a:cs typeface="Arial"/>
              </a:rPr>
              <a:t>e</a:t>
            </a:r>
            <a:r>
              <a:rPr sz="2400" i="1" dirty="0">
                <a:solidFill>
                  <a:srgbClr val="FFFFFF"/>
                </a:solidFill>
                <a:latin typeface="Arial"/>
                <a:cs typeface="Arial"/>
              </a:rPr>
              <a:t>y</a:t>
            </a:r>
            <a:endParaRPr sz="2400">
              <a:latin typeface="Arial"/>
              <a:cs typeface="Arial"/>
            </a:endParaRPr>
          </a:p>
        </p:txBody>
      </p:sp>
      <p:sp>
        <p:nvSpPr>
          <p:cNvPr id="8" name="object 8"/>
          <p:cNvSpPr txBox="1"/>
          <p:nvPr/>
        </p:nvSpPr>
        <p:spPr>
          <a:xfrm>
            <a:off x="457200" y="368300"/>
            <a:ext cx="4648200" cy="838200"/>
          </a:xfrm>
          <a:prstGeom prst="rect">
            <a:avLst/>
          </a:prstGeom>
          <a:solidFill>
            <a:srgbClr val="262626"/>
          </a:solidFill>
        </p:spPr>
        <p:txBody>
          <a:bodyPr vert="horz" wrap="square" lIns="0" tIns="0" rIns="0" bIns="0" rtlCol="0">
            <a:spAutoFit/>
          </a:bodyPr>
          <a:lstStyle/>
          <a:p>
            <a:pPr marL="371475">
              <a:lnSpc>
                <a:spcPct val="100000"/>
              </a:lnSpc>
            </a:pPr>
            <a:r>
              <a:rPr sz="4000" spc="10" dirty="0">
                <a:solidFill>
                  <a:srgbClr val="FFFFFF"/>
                </a:solidFill>
                <a:latin typeface="Arial"/>
                <a:cs typeface="Arial"/>
              </a:rPr>
              <a:t>Cl</a:t>
            </a:r>
            <a:r>
              <a:rPr sz="4000" spc="-25" dirty="0">
                <a:solidFill>
                  <a:srgbClr val="FFFFFF"/>
                </a:solidFill>
                <a:latin typeface="Arial"/>
                <a:cs typeface="Arial"/>
              </a:rPr>
              <a:t>ou</a:t>
            </a:r>
            <a:r>
              <a:rPr sz="4000" dirty="0">
                <a:solidFill>
                  <a:srgbClr val="FFFFFF"/>
                </a:solidFill>
                <a:latin typeface="Arial"/>
                <a:cs typeface="Arial"/>
              </a:rPr>
              <a:t>d</a:t>
            </a:r>
            <a:r>
              <a:rPr sz="4000" spc="60" dirty="0">
                <a:solidFill>
                  <a:srgbClr val="FFFFFF"/>
                </a:solidFill>
                <a:latin typeface="Arial"/>
                <a:cs typeface="Arial"/>
              </a:rPr>
              <a:t> </a:t>
            </a:r>
            <a:r>
              <a:rPr sz="4000" spc="10" dirty="0">
                <a:solidFill>
                  <a:srgbClr val="FFFFFF"/>
                </a:solidFill>
                <a:latin typeface="Arial"/>
                <a:cs typeface="Arial"/>
              </a:rPr>
              <a:t>C</a:t>
            </a:r>
            <a:r>
              <a:rPr sz="4000" spc="-25" dirty="0">
                <a:solidFill>
                  <a:srgbClr val="FFFFFF"/>
                </a:solidFill>
                <a:latin typeface="Arial"/>
                <a:cs typeface="Arial"/>
              </a:rPr>
              <a:t>o</a:t>
            </a:r>
            <a:r>
              <a:rPr sz="4000" spc="-35" dirty="0">
                <a:solidFill>
                  <a:srgbClr val="FFFFFF"/>
                </a:solidFill>
                <a:latin typeface="Arial"/>
                <a:cs typeface="Arial"/>
              </a:rPr>
              <a:t>m</a:t>
            </a:r>
            <a:r>
              <a:rPr sz="4000" spc="-25" dirty="0">
                <a:solidFill>
                  <a:srgbClr val="FFFFFF"/>
                </a:solidFill>
                <a:latin typeface="Arial"/>
                <a:cs typeface="Arial"/>
              </a:rPr>
              <a:t>pu</a:t>
            </a:r>
            <a:r>
              <a:rPr sz="4000" spc="-20"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n</a:t>
            </a:r>
            <a:r>
              <a:rPr sz="4000" dirty="0">
                <a:solidFill>
                  <a:srgbClr val="FFFFFF"/>
                </a:solidFill>
                <a:latin typeface="Arial"/>
                <a:cs typeface="Arial"/>
              </a:rPr>
              <a:t>g</a:t>
            </a:r>
            <a:endParaRPr sz="4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287" y="41010"/>
            <a:ext cx="6012815" cy="1219200"/>
          </a:xfrm>
          <a:prstGeom prst="rect">
            <a:avLst/>
          </a:prstGeom>
        </p:spPr>
        <p:txBody>
          <a:bodyPr vert="horz" wrap="square" lIns="0" tIns="0" rIns="0" bIns="0" rtlCol="0">
            <a:spAutoFit/>
          </a:bodyPr>
          <a:lstStyle/>
          <a:p>
            <a:pPr marL="12700" marR="5080" indent="1511300">
              <a:lnSpc>
                <a:spcPts val="5000"/>
              </a:lnSpc>
            </a:pPr>
            <a:r>
              <a:rPr sz="4400" b="1" spc="20" dirty="0">
                <a:solidFill>
                  <a:srgbClr val="FFFFFF"/>
                </a:solidFill>
                <a:latin typeface="Arial"/>
                <a:cs typeface="Arial"/>
              </a:rPr>
              <a:t>C</a:t>
            </a:r>
            <a:r>
              <a:rPr sz="4400" b="1" spc="10" dirty="0">
                <a:solidFill>
                  <a:srgbClr val="FFFFFF"/>
                </a:solidFill>
                <a:latin typeface="Arial"/>
                <a:cs typeface="Arial"/>
              </a:rPr>
              <a:t>o</a:t>
            </a:r>
            <a:r>
              <a:rPr sz="4400" b="1" spc="-15" dirty="0">
                <a:solidFill>
                  <a:srgbClr val="FFFFFF"/>
                </a:solidFill>
                <a:latin typeface="Arial"/>
                <a:cs typeface="Arial"/>
              </a:rPr>
              <a:t>m</a:t>
            </a:r>
            <a:r>
              <a:rPr sz="4400" b="1" spc="0" dirty="0">
                <a:solidFill>
                  <a:srgbClr val="FFFFFF"/>
                </a:solidFill>
                <a:latin typeface="Arial"/>
                <a:cs typeface="Arial"/>
              </a:rPr>
              <a:t>pu</a:t>
            </a:r>
            <a:r>
              <a:rPr sz="4400" b="1" spc="35" dirty="0">
                <a:solidFill>
                  <a:srgbClr val="FFFFFF"/>
                </a:solidFill>
                <a:latin typeface="Arial"/>
                <a:cs typeface="Arial"/>
              </a:rPr>
              <a:t>t</a:t>
            </a:r>
            <a:r>
              <a:rPr sz="4400" b="1" spc="-30" dirty="0">
                <a:solidFill>
                  <a:srgbClr val="FFFFFF"/>
                </a:solidFill>
                <a:latin typeface="Arial"/>
                <a:cs typeface="Arial"/>
              </a:rPr>
              <a:t>i</a:t>
            </a:r>
            <a:r>
              <a:rPr sz="4400" b="1" spc="0" dirty="0">
                <a:solidFill>
                  <a:srgbClr val="FFFFFF"/>
                </a:solidFill>
                <a:latin typeface="Arial"/>
                <a:cs typeface="Arial"/>
              </a:rPr>
              <a:t>n</a:t>
            </a:r>
            <a:r>
              <a:rPr sz="4400" b="1" spc="-5" dirty="0">
                <a:solidFill>
                  <a:srgbClr val="FFFFFF"/>
                </a:solidFill>
                <a:latin typeface="Arial"/>
                <a:cs typeface="Arial"/>
              </a:rPr>
              <a:t>g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y</a:t>
            </a:r>
            <a:r>
              <a:rPr sz="4400" b="1" spc="-25" dirty="0">
                <a:solidFill>
                  <a:srgbClr val="FFFFFF"/>
                </a:solidFill>
                <a:latin typeface="Arial"/>
                <a:cs typeface="Arial"/>
              </a:rPr>
              <a:t>w</a:t>
            </a:r>
            <a:r>
              <a:rPr sz="4400" b="1" spc="0" dirty="0">
                <a:solidFill>
                  <a:srgbClr val="FFFFFF"/>
                </a:solidFill>
                <a:latin typeface="Arial"/>
                <a:cs typeface="Arial"/>
              </a:rPr>
              <a:t>h</a:t>
            </a:r>
            <a:r>
              <a:rPr sz="4400" b="1" spc="-50" dirty="0">
                <a:solidFill>
                  <a:srgbClr val="FFFFFF"/>
                </a:solidFill>
                <a:latin typeface="Arial"/>
                <a:cs typeface="Arial"/>
              </a:rPr>
              <a:t>e</a:t>
            </a:r>
            <a:r>
              <a:rPr sz="4400" b="1" spc="-15" dirty="0">
                <a:solidFill>
                  <a:srgbClr val="FFFFFF"/>
                </a:solidFill>
                <a:latin typeface="Arial"/>
                <a:cs typeface="Arial"/>
              </a:rPr>
              <a:t>r</a:t>
            </a:r>
            <a:r>
              <a:rPr sz="4400" b="1" dirty="0">
                <a:solidFill>
                  <a:srgbClr val="FFFFFF"/>
                </a:solidFill>
                <a:latin typeface="Arial"/>
                <a:cs typeface="Arial"/>
              </a:rPr>
              <a:t>e</a:t>
            </a:r>
            <a:r>
              <a:rPr sz="4400" b="1" spc="130"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 dirty="0">
                <a:solidFill>
                  <a:srgbClr val="FFFFFF"/>
                </a:solidFill>
                <a:latin typeface="Arial"/>
                <a:cs typeface="Arial"/>
              </a:rPr>
              <a:t>d</a:t>
            </a:r>
            <a:r>
              <a:rPr sz="4400" b="1" spc="85"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y</a:t>
            </a:r>
            <a:r>
              <a:rPr sz="4400" b="1" spc="30" dirty="0">
                <a:solidFill>
                  <a:srgbClr val="FFFFFF"/>
                </a:solidFill>
                <a:latin typeface="Arial"/>
                <a:cs typeface="Arial"/>
              </a:rPr>
              <a:t>t</a:t>
            </a:r>
            <a:r>
              <a:rPr sz="4400" b="1" spc="-30" dirty="0">
                <a:solidFill>
                  <a:srgbClr val="FFFFFF"/>
                </a:solidFill>
                <a:latin typeface="Arial"/>
                <a:cs typeface="Arial"/>
              </a:rPr>
              <a:t>i</a:t>
            </a:r>
            <a:r>
              <a:rPr sz="4400" b="1" spc="-15" dirty="0">
                <a:solidFill>
                  <a:srgbClr val="FFFFFF"/>
                </a:solidFill>
                <a:latin typeface="Arial"/>
                <a:cs typeface="Arial"/>
              </a:rPr>
              <a:t>m</a:t>
            </a:r>
            <a:r>
              <a:rPr sz="4400" b="1" dirty="0">
                <a:solidFill>
                  <a:srgbClr val="FFFFFF"/>
                </a:solidFill>
                <a:latin typeface="Arial"/>
                <a:cs typeface="Arial"/>
              </a:rPr>
              <a:t>e</a:t>
            </a:r>
            <a:endParaRPr sz="4400">
              <a:latin typeface="Arial"/>
              <a:cs typeface="Arial"/>
            </a:endParaRPr>
          </a:p>
        </p:txBody>
      </p:sp>
      <p:sp>
        <p:nvSpPr>
          <p:cNvPr id="3" name="object 3"/>
          <p:cNvSpPr/>
          <p:nvPr/>
        </p:nvSpPr>
        <p:spPr>
          <a:xfrm>
            <a:off x="6337300" y="139700"/>
            <a:ext cx="2806700" cy="1955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287" y="41010"/>
            <a:ext cx="6012815" cy="1219200"/>
          </a:xfrm>
          <a:prstGeom prst="rect">
            <a:avLst/>
          </a:prstGeom>
        </p:spPr>
        <p:txBody>
          <a:bodyPr vert="horz" wrap="square" lIns="0" tIns="0" rIns="0" bIns="0" rtlCol="0">
            <a:spAutoFit/>
          </a:bodyPr>
          <a:lstStyle/>
          <a:p>
            <a:pPr marL="12700" marR="5080" indent="1511300">
              <a:lnSpc>
                <a:spcPts val="5000"/>
              </a:lnSpc>
            </a:pPr>
            <a:r>
              <a:rPr sz="4400" b="1" spc="20" dirty="0">
                <a:solidFill>
                  <a:srgbClr val="FFFFFF"/>
                </a:solidFill>
                <a:latin typeface="Arial"/>
                <a:cs typeface="Arial"/>
              </a:rPr>
              <a:t>C</a:t>
            </a:r>
            <a:r>
              <a:rPr sz="4400" b="1" spc="10" dirty="0">
                <a:solidFill>
                  <a:srgbClr val="FFFFFF"/>
                </a:solidFill>
                <a:latin typeface="Arial"/>
                <a:cs typeface="Arial"/>
              </a:rPr>
              <a:t>o</a:t>
            </a:r>
            <a:r>
              <a:rPr sz="4400" b="1" spc="-15" dirty="0">
                <a:solidFill>
                  <a:srgbClr val="FFFFFF"/>
                </a:solidFill>
                <a:latin typeface="Arial"/>
                <a:cs typeface="Arial"/>
              </a:rPr>
              <a:t>m</a:t>
            </a:r>
            <a:r>
              <a:rPr sz="4400" b="1" spc="0" dirty="0">
                <a:solidFill>
                  <a:srgbClr val="FFFFFF"/>
                </a:solidFill>
                <a:latin typeface="Arial"/>
                <a:cs typeface="Arial"/>
              </a:rPr>
              <a:t>pu</a:t>
            </a:r>
            <a:r>
              <a:rPr sz="4400" b="1" spc="35" dirty="0">
                <a:solidFill>
                  <a:srgbClr val="FFFFFF"/>
                </a:solidFill>
                <a:latin typeface="Arial"/>
                <a:cs typeface="Arial"/>
              </a:rPr>
              <a:t>t</a:t>
            </a:r>
            <a:r>
              <a:rPr sz="4400" b="1" spc="-30" dirty="0">
                <a:solidFill>
                  <a:srgbClr val="FFFFFF"/>
                </a:solidFill>
                <a:latin typeface="Arial"/>
                <a:cs typeface="Arial"/>
              </a:rPr>
              <a:t>i</a:t>
            </a:r>
            <a:r>
              <a:rPr sz="4400" b="1" spc="0" dirty="0">
                <a:solidFill>
                  <a:srgbClr val="FFFFFF"/>
                </a:solidFill>
                <a:latin typeface="Arial"/>
                <a:cs typeface="Arial"/>
              </a:rPr>
              <a:t>n</a:t>
            </a:r>
            <a:r>
              <a:rPr sz="4400" b="1" spc="-5" dirty="0">
                <a:solidFill>
                  <a:srgbClr val="FFFFFF"/>
                </a:solidFill>
                <a:latin typeface="Arial"/>
                <a:cs typeface="Arial"/>
              </a:rPr>
              <a:t>g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y</a:t>
            </a:r>
            <a:r>
              <a:rPr sz="4400" b="1" spc="-25" dirty="0">
                <a:solidFill>
                  <a:srgbClr val="FFFFFF"/>
                </a:solidFill>
                <a:latin typeface="Arial"/>
                <a:cs typeface="Arial"/>
              </a:rPr>
              <a:t>w</a:t>
            </a:r>
            <a:r>
              <a:rPr sz="4400" b="1" spc="0" dirty="0">
                <a:solidFill>
                  <a:srgbClr val="FFFFFF"/>
                </a:solidFill>
                <a:latin typeface="Arial"/>
                <a:cs typeface="Arial"/>
              </a:rPr>
              <a:t>h</a:t>
            </a:r>
            <a:r>
              <a:rPr sz="4400" b="1" spc="-50" dirty="0">
                <a:solidFill>
                  <a:srgbClr val="FFFFFF"/>
                </a:solidFill>
                <a:latin typeface="Arial"/>
                <a:cs typeface="Arial"/>
              </a:rPr>
              <a:t>e</a:t>
            </a:r>
            <a:r>
              <a:rPr sz="4400" b="1" spc="-15" dirty="0">
                <a:solidFill>
                  <a:srgbClr val="FFFFFF"/>
                </a:solidFill>
                <a:latin typeface="Arial"/>
                <a:cs typeface="Arial"/>
              </a:rPr>
              <a:t>r</a:t>
            </a:r>
            <a:r>
              <a:rPr sz="4400" b="1" dirty="0">
                <a:solidFill>
                  <a:srgbClr val="FFFFFF"/>
                </a:solidFill>
                <a:latin typeface="Arial"/>
                <a:cs typeface="Arial"/>
              </a:rPr>
              <a:t>e</a:t>
            </a:r>
            <a:r>
              <a:rPr sz="4400" b="1" spc="130"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 dirty="0">
                <a:solidFill>
                  <a:srgbClr val="FFFFFF"/>
                </a:solidFill>
                <a:latin typeface="Arial"/>
                <a:cs typeface="Arial"/>
              </a:rPr>
              <a:t>d</a:t>
            </a:r>
            <a:r>
              <a:rPr sz="4400" b="1" spc="85"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y</a:t>
            </a:r>
            <a:r>
              <a:rPr sz="4400" b="1" spc="30" dirty="0">
                <a:solidFill>
                  <a:srgbClr val="FFFFFF"/>
                </a:solidFill>
                <a:latin typeface="Arial"/>
                <a:cs typeface="Arial"/>
              </a:rPr>
              <a:t>t</a:t>
            </a:r>
            <a:r>
              <a:rPr sz="4400" b="1" spc="-30" dirty="0">
                <a:solidFill>
                  <a:srgbClr val="FFFFFF"/>
                </a:solidFill>
                <a:latin typeface="Arial"/>
                <a:cs typeface="Arial"/>
              </a:rPr>
              <a:t>i</a:t>
            </a:r>
            <a:r>
              <a:rPr sz="4400" b="1" spc="-15" dirty="0">
                <a:solidFill>
                  <a:srgbClr val="FFFFFF"/>
                </a:solidFill>
                <a:latin typeface="Arial"/>
                <a:cs typeface="Arial"/>
              </a:rPr>
              <a:t>m</a:t>
            </a:r>
            <a:r>
              <a:rPr sz="4400" b="1" dirty="0">
                <a:solidFill>
                  <a:srgbClr val="FFFFFF"/>
                </a:solidFill>
                <a:latin typeface="Arial"/>
                <a:cs typeface="Arial"/>
              </a:rPr>
              <a:t>e</a:t>
            </a:r>
            <a:endParaRPr sz="4400">
              <a:latin typeface="Arial"/>
              <a:cs typeface="Arial"/>
            </a:endParaRPr>
          </a:p>
        </p:txBody>
      </p:sp>
      <p:sp>
        <p:nvSpPr>
          <p:cNvPr id="3" name="object 3"/>
          <p:cNvSpPr/>
          <p:nvPr/>
        </p:nvSpPr>
        <p:spPr>
          <a:xfrm>
            <a:off x="6337300" y="139700"/>
            <a:ext cx="2806700" cy="1955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143000" y="1968500"/>
            <a:ext cx="4343400" cy="1676400"/>
          </a:xfrm>
          <a:prstGeom prst="rect">
            <a:avLst/>
          </a:prstGeom>
          <a:solidFill>
            <a:srgbClr val="262626"/>
          </a:solidFill>
        </p:spPr>
        <p:txBody>
          <a:bodyPr vert="horz" wrap="square" lIns="0" tIns="0" rIns="0" bIns="0" rtlCol="0">
            <a:spAutoFit/>
          </a:bodyPr>
          <a:lstStyle/>
          <a:p>
            <a:pPr marL="828675" marR="643255" indent="-165100">
              <a:lnSpc>
                <a:spcPts val="5200"/>
              </a:lnSpc>
            </a:pPr>
            <a:r>
              <a:rPr sz="4400" spc="-25" dirty="0">
                <a:solidFill>
                  <a:srgbClr val="FFFFFF"/>
                </a:solidFill>
                <a:latin typeface="Arial"/>
                <a:cs typeface="Arial"/>
              </a:rPr>
              <a:t>O</a:t>
            </a:r>
            <a:r>
              <a:rPr sz="4400" spc="-50" dirty="0">
                <a:solidFill>
                  <a:srgbClr val="FFFFFF"/>
                </a:solidFill>
                <a:latin typeface="Arial"/>
                <a:cs typeface="Arial"/>
              </a:rPr>
              <a:t>n</a:t>
            </a:r>
            <a:r>
              <a:rPr sz="4400" spc="30" dirty="0">
                <a:solidFill>
                  <a:srgbClr val="FFFFFF"/>
                </a:solidFill>
                <a:latin typeface="Arial"/>
                <a:cs typeface="Arial"/>
              </a:rPr>
              <a:t>-</a:t>
            </a:r>
            <a:r>
              <a:rPr sz="4400" spc="20" dirty="0">
                <a:solidFill>
                  <a:srgbClr val="FFFFFF"/>
                </a:solidFill>
                <a:latin typeface="Arial"/>
                <a:cs typeface="Arial"/>
              </a:rPr>
              <a:t>D</a:t>
            </a:r>
            <a:r>
              <a:rPr sz="4400" spc="-50" dirty="0">
                <a:solidFill>
                  <a:srgbClr val="FFFFFF"/>
                </a:solidFill>
                <a:latin typeface="Arial"/>
                <a:cs typeface="Arial"/>
              </a:rPr>
              <a:t>e</a:t>
            </a:r>
            <a:r>
              <a:rPr sz="4400" spc="35" dirty="0">
                <a:solidFill>
                  <a:srgbClr val="FFFFFF"/>
                </a:solidFill>
                <a:latin typeface="Arial"/>
                <a:cs typeface="Arial"/>
              </a:rPr>
              <a:t>m</a:t>
            </a:r>
            <a:r>
              <a:rPr sz="4400" spc="-50" dirty="0">
                <a:solidFill>
                  <a:srgbClr val="FFFFFF"/>
                </a:solidFill>
                <a:latin typeface="Arial"/>
                <a:cs typeface="Arial"/>
              </a:rPr>
              <a:t>an</a:t>
            </a:r>
            <a:r>
              <a:rPr sz="4400" dirty="0">
                <a:solidFill>
                  <a:srgbClr val="FFFFFF"/>
                </a:solidFill>
                <a:latin typeface="Arial"/>
                <a:cs typeface="Arial"/>
              </a:rPr>
              <a:t>d </a:t>
            </a:r>
            <a:r>
              <a:rPr sz="4400" spc="20" dirty="0">
                <a:solidFill>
                  <a:srgbClr val="FFFFFF"/>
                </a:solidFill>
                <a:latin typeface="Arial"/>
                <a:cs typeface="Arial"/>
              </a:rPr>
              <a:t>C</a:t>
            </a:r>
            <a:r>
              <a:rPr sz="4400" spc="-50" dirty="0">
                <a:solidFill>
                  <a:srgbClr val="FFFFFF"/>
                </a:solidFill>
                <a:latin typeface="Arial"/>
                <a:cs typeface="Arial"/>
              </a:rPr>
              <a:t>o</a:t>
            </a:r>
            <a:r>
              <a:rPr sz="4400" spc="30" dirty="0">
                <a:solidFill>
                  <a:srgbClr val="FFFFFF"/>
                </a:solidFill>
                <a:latin typeface="Arial"/>
                <a:cs typeface="Arial"/>
              </a:rPr>
              <a:t>m</a:t>
            </a:r>
            <a:r>
              <a:rPr sz="4400" spc="-50" dirty="0">
                <a:solidFill>
                  <a:srgbClr val="FFFFFF"/>
                </a:solidFill>
                <a:latin typeface="Arial"/>
                <a:cs typeface="Arial"/>
              </a:rPr>
              <a:t>pu</a:t>
            </a:r>
            <a:r>
              <a:rPr sz="4400" spc="-25" dirty="0">
                <a:solidFill>
                  <a:srgbClr val="FFFFFF"/>
                </a:solidFill>
                <a:latin typeface="Arial"/>
                <a:cs typeface="Arial"/>
              </a:rPr>
              <a:t>t</a:t>
            </a:r>
            <a:r>
              <a:rPr sz="4400" spc="20" dirty="0">
                <a:solidFill>
                  <a:srgbClr val="FFFFFF"/>
                </a:solidFill>
                <a:latin typeface="Arial"/>
                <a:cs typeface="Arial"/>
              </a:rPr>
              <a:t>i</a:t>
            </a:r>
            <a:r>
              <a:rPr sz="4400" spc="-50" dirty="0">
                <a:solidFill>
                  <a:srgbClr val="FFFFFF"/>
                </a:solidFill>
                <a:latin typeface="Arial"/>
                <a:cs typeface="Arial"/>
              </a:rPr>
              <a:t>ng</a:t>
            </a:r>
            <a:endParaRPr sz="44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287" y="41010"/>
            <a:ext cx="6012815" cy="1219200"/>
          </a:xfrm>
          <a:prstGeom prst="rect">
            <a:avLst/>
          </a:prstGeom>
        </p:spPr>
        <p:txBody>
          <a:bodyPr vert="horz" wrap="square" lIns="0" tIns="0" rIns="0" bIns="0" rtlCol="0">
            <a:spAutoFit/>
          </a:bodyPr>
          <a:lstStyle/>
          <a:p>
            <a:pPr marL="12700" marR="5080" indent="1511300">
              <a:lnSpc>
                <a:spcPts val="5000"/>
              </a:lnSpc>
            </a:pPr>
            <a:r>
              <a:rPr sz="4400" b="1" spc="20" dirty="0">
                <a:solidFill>
                  <a:srgbClr val="FFFFFF"/>
                </a:solidFill>
                <a:latin typeface="Arial"/>
                <a:cs typeface="Arial"/>
              </a:rPr>
              <a:t>C</a:t>
            </a:r>
            <a:r>
              <a:rPr sz="4400" b="1" spc="10" dirty="0">
                <a:solidFill>
                  <a:srgbClr val="FFFFFF"/>
                </a:solidFill>
                <a:latin typeface="Arial"/>
                <a:cs typeface="Arial"/>
              </a:rPr>
              <a:t>o</a:t>
            </a:r>
            <a:r>
              <a:rPr sz="4400" b="1" spc="-15" dirty="0">
                <a:solidFill>
                  <a:srgbClr val="FFFFFF"/>
                </a:solidFill>
                <a:latin typeface="Arial"/>
                <a:cs typeface="Arial"/>
              </a:rPr>
              <a:t>m</a:t>
            </a:r>
            <a:r>
              <a:rPr sz="4400" b="1" spc="0" dirty="0">
                <a:solidFill>
                  <a:srgbClr val="FFFFFF"/>
                </a:solidFill>
                <a:latin typeface="Arial"/>
                <a:cs typeface="Arial"/>
              </a:rPr>
              <a:t>pu</a:t>
            </a:r>
            <a:r>
              <a:rPr sz="4400" b="1" spc="35" dirty="0">
                <a:solidFill>
                  <a:srgbClr val="FFFFFF"/>
                </a:solidFill>
                <a:latin typeface="Arial"/>
                <a:cs typeface="Arial"/>
              </a:rPr>
              <a:t>t</a:t>
            </a:r>
            <a:r>
              <a:rPr sz="4400" b="1" spc="-30" dirty="0">
                <a:solidFill>
                  <a:srgbClr val="FFFFFF"/>
                </a:solidFill>
                <a:latin typeface="Arial"/>
                <a:cs typeface="Arial"/>
              </a:rPr>
              <a:t>i</a:t>
            </a:r>
            <a:r>
              <a:rPr sz="4400" b="1" spc="0" dirty="0">
                <a:solidFill>
                  <a:srgbClr val="FFFFFF"/>
                </a:solidFill>
                <a:latin typeface="Arial"/>
                <a:cs typeface="Arial"/>
              </a:rPr>
              <a:t>n</a:t>
            </a:r>
            <a:r>
              <a:rPr sz="4400" b="1" spc="-5" dirty="0">
                <a:solidFill>
                  <a:srgbClr val="FFFFFF"/>
                </a:solidFill>
                <a:latin typeface="Arial"/>
                <a:cs typeface="Arial"/>
              </a:rPr>
              <a:t>g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y</a:t>
            </a:r>
            <a:r>
              <a:rPr sz="4400" b="1" spc="-25" dirty="0">
                <a:solidFill>
                  <a:srgbClr val="FFFFFF"/>
                </a:solidFill>
                <a:latin typeface="Arial"/>
                <a:cs typeface="Arial"/>
              </a:rPr>
              <a:t>w</a:t>
            </a:r>
            <a:r>
              <a:rPr sz="4400" b="1" spc="0" dirty="0">
                <a:solidFill>
                  <a:srgbClr val="FFFFFF"/>
                </a:solidFill>
                <a:latin typeface="Arial"/>
                <a:cs typeface="Arial"/>
              </a:rPr>
              <a:t>h</a:t>
            </a:r>
            <a:r>
              <a:rPr sz="4400" b="1" spc="-50" dirty="0">
                <a:solidFill>
                  <a:srgbClr val="FFFFFF"/>
                </a:solidFill>
                <a:latin typeface="Arial"/>
                <a:cs typeface="Arial"/>
              </a:rPr>
              <a:t>e</a:t>
            </a:r>
            <a:r>
              <a:rPr sz="4400" b="1" spc="-15" dirty="0">
                <a:solidFill>
                  <a:srgbClr val="FFFFFF"/>
                </a:solidFill>
                <a:latin typeface="Arial"/>
                <a:cs typeface="Arial"/>
              </a:rPr>
              <a:t>r</a:t>
            </a:r>
            <a:r>
              <a:rPr sz="4400" b="1" dirty="0">
                <a:solidFill>
                  <a:srgbClr val="FFFFFF"/>
                </a:solidFill>
                <a:latin typeface="Arial"/>
                <a:cs typeface="Arial"/>
              </a:rPr>
              <a:t>e</a:t>
            </a:r>
            <a:r>
              <a:rPr sz="4400" b="1" spc="130"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 dirty="0">
                <a:solidFill>
                  <a:srgbClr val="FFFFFF"/>
                </a:solidFill>
                <a:latin typeface="Arial"/>
                <a:cs typeface="Arial"/>
              </a:rPr>
              <a:t>d</a:t>
            </a:r>
            <a:r>
              <a:rPr sz="4400" b="1" spc="85"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y</a:t>
            </a:r>
            <a:r>
              <a:rPr sz="4400" b="1" spc="30" dirty="0">
                <a:solidFill>
                  <a:srgbClr val="FFFFFF"/>
                </a:solidFill>
                <a:latin typeface="Arial"/>
                <a:cs typeface="Arial"/>
              </a:rPr>
              <a:t>t</a:t>
            </a:r>
            <a:r>
              <a:rPr sz="4400" b="1" spc="-30" dirty="0">
                <a:solidFill>
                  <a:srgbClr val="FFFFFF"/>
                </a:solidFill>
                <a:latin typeface="Arial"/>
                <a:cs typeface="Arial"/>
              </a:rPr>
              <a:t>i</a:t>
            </a:r>
            <a:r>
              <a:rPr sz="4400" b="1" spc="-15" dirty="0">
                <a:solidFill>
                  <a:srgbClr val="FFFFFF"/>
                </a:solidFill>
                <a:latin typeface="Arial"/>
                <a:cs typeface="Arial"/>
              </a:rPr>
              <a:t>m</a:t>
            </a:r>
            <a:r>
              <a:rPr sz="4400" b="1" dirty="0">
                <a:solidFill>
                  <a:srgbClr val="FFFFFF"/>
                </a:solidFill>
                <a:latin typeface="Arial"/>
                <a:cs typeface="Arial"/>
              </a:rPr>
              <a:t>e</a:t>
            </a:r>
            <a:endParaRPr sz="4400">
              <a:latin typeface="Arial"/>
              <a:cs typeface="Arial"/>
            </a:endParaRPr>
          </a:p>
        </p:txBody>
      </p:sp>
      <p:sp>
        <p:nvSpPr>
          <p:cNvPr id="3" name="object 3"/>
          <p:cNvSpPr txBox="1"/>
          <p:nvPr/>
        </p:nvSpPr>
        <p:spPr>
          <a:xfrm>
            <a:off x="395287" y="3863709"/>
            <a:ext cx="5772785" cy="1219200"/>
          </a:xfrm>
          <a:prstGeom prst="rect">
            <a:avLst/>
          </a:prstGeom>
        </p:spPr>
        <p:txBody>
          <a:bodyPr vert="horz" wrap="square" lIns="0" tIns="0" rIns="0" bIns="0" rtlCol="0">
            <a:spAutoFit/>
          </a:bodyPr>
          <a:lstStyle/>
          <a:p>
            <a:pPr marL="1143000" marR="5080" indent="-1130300">
              <a:lnSpc>
                <a:spcPts val="5000"/>
              </a:lnSpc>
            </a:pPr>
            <a:r>
              <a:rPr sz="4400" b="1" spc="10" dirty="0">
                <a:solidFill>
                  <a:srgbClr val="FFFFFF"/>
                </a:solidFill>
                <a:latin typeface="Arial"/>
                <a:cs typeface="Arial"/>
              </a:rPr>
              <a:t>d</a:t>
            </a:r>
            <a:r>
              <a:rPr sz="4400" b="1" spc="-50" dirty="0">
                <a:solidFill>
                  <a:srgbClr val="FFFFFF"/>
                </a:solidFill>
                <a:latin typeface="Arial"/>
                <a:cs typeface="Arial"/>
              </a:rPr>
              <a:t>y</a:t>
            </a:r>
            <a:r>
              <a:rPr sz="4400" b="1" spc="10" dirty="0">
                <a:solidFill>
                  <a:srgbClr val="FFFFFF"/>
                </a:solidFill>
                <a:latin typeface="Arial"/>
                <a:cs typeface="Arial"/>
              </a:rPr>
              <a:t>n</a:t>
            </a:r>
            <a:r>
              <a:rPr sz="4400" b="1" spc="-50" dirty="0">
                <a:solidFill>
                  <a:srgbClr val="FFFFFF"/>
                </a:solidFill>
                <a:latin typeface="Arial"/>
                <a:cs typeface="Arial"/>
              </a:rPr>
              <a:t>a</a:t>
            </a:r>
            <a:r>
              <a:rPr sz="4400" b="1" spc="-15" dirty="0">
                <a:solidFill>
                  <a:srgbClr val="FFFFFF"/>
                </a:solidFill>
                <a:latin typeface="Arial"/>
                <a:cs typeface="Arial"/>
              </a:rPr>
              <a:t>m</a:t>
            </a:r>
            <a:r>
              <a:rPr sz="4400" b="1" spc="-30" dirty="0">
                <a:solidFill>
                  <a:srgbClr val="FFFFFF"/>
                </a:solidFill>
                <a:latin typeface="Arial"/>
                <a:cs typeface="Arial"/>
              </a:rPr>
              <a:t>i</a:t>
            </a:r>
            <a:r>
              <a:rPr sz="4400" b="1" dirty="0">
                <a:solidFill>
                  <a:srgbClr val="FFFFFF"/>
                </a:solidFill>
                <a:latin typeface="Arial"/>
                <a:cs typeface="Arial"/>
              </a:rPr>
              <a:t>c</a:t>
            </a:r>
            <a:r>
              <a:rPr sz="4400" b="1" spc="130" dirty="0">
                <a:solidFill>
                  <a:srgbClr val="FFFFFF"/>
                </a:solidFill>
                <a:latin typeface="Arial"/>
                <a:cs typeface="Arial"/>
              </a:rPr>
              <a:t> </a:t>
            </a:r>
            <a:r>
              <a:rPr sz="4400" b="1" spc="-50" dirty="0">
                <a:solidFill>
                  <a:srgbClr val="FFFFFF"/>
                </a:solidFill>
                <a:latin typeface="Arial"/>
                <a:cs typeface="Arial"/>
              </a:rPr>
              <a:t>a</a:t>
            </a:r>
            <a:r>
              <a:rPr sz="4400" b="1" spc="0" dirty="0">
                <a:solidFill>
                  <a:srgbClr val="FFFFFF"/>
                </a:solidFill>
                <a:latin typeface="Arial"/>
                <a:cs typeface="Arial"/>
              </a:rPr>
              <a:t>n</a:t>
            </a:r>
            <a:r>
              <a:rPr sz="4400" b="1" spc="-5" dirty="0">
                <a:solidFill>
                  <a:srgbClr val="FFFFFF"/>
                </a:solidFill>
                <a:latin typeface="Arial"/>
                <a:cs typeface="Arial"/>
              </a:rPr>
              <a:t>d</a:t>
            </a:r>
            <a:r>
              <a:rPr sz="4400" b="1" spc="-15" dirty="0">
                <a:solidFill>
                  <a:srgbClr val="FFFFFF"/>
                </a:solidFill>
                <a:latin typeface="Arial"/>
                <a:cs typeface="Arial"/>
              </a:rPr>
              <a:t> </a:t>
            </a:r>
            <a:r>
              <a:rPr sz="4400" b="1" spc="-50" dirty="0">
                <a:solidFill>
                  <a:srgbClr val="FFFFFF"/>
                </a:solidFill>
                <a:latin typeface="Arial"/>
                <a:cs typeface="Arial"/>
              </a:rPr>
              <a:t>sca</a:t>
            </a:r>
            <a:r>
              <a:rPr sz="4400" b="1" spc="-30" dirty="0">
                <a:solidFill>
                  <a:srgbClr val="FFFFFF"/>
                </a:solidFill>
                <a:latin typeface="Arial"/>
                <a:cs typeface="Arial"/>
              </a:rPr>
              <a:t>l</a:t>
            </a:r>
            <a:r>
              <a:rPr sz="4400" b="1" spc="-50" dirty="0">
                <a:solidFill>
                  <a:srgbClr val="FFFFFF"/>
                </a:solidFill>
                <a:latin typeface="Arial"/>
                <a:cs typeface="Arial"/>
              </a:rPr>
              <a:t>a</a:t>
            </a:r>
            <a:r>
              <a:rPr sz="4400" b="1" spc="0" dirty="0">
                <a:solidFill>
                  <a:srgbClr val="FFFFFF"/>
                </a:solidFill>
                <a:latin typeface="Arial"/>
                <a:cs typeface="Arial"/>
              </a:rPr>
              <a:t>b</a:t>
            </a:r>
            <a:r>
              <a:rPr sz="4400" b="1" spc="-30" dirty="0">
                <a:solidFill>
                  <a:srgbClr val="FFFFFF"/>
                </a:solidFill>
                <a:latin typeface="Arial"/>
                <a:cs typeface="Arial"/>
              </a:rPr>
              <a:t>l</a:t>
            </a:r>
            <a:r>
              <a:rPr sz="4400" b="1" dirty="0">
                <a:solidFill>
                  <a:srgbClr val="FFFFFF"/>
                </a:solidFill>
                <a:latin typeface="Arial"/>
                <a:cs typeface="Arial"/>
              </a:rPr>
              <a:t>e </a:t>
            </a:r>
            <a:r>
              <a:rPr sz="4400" b="1" spc="10" dirty="0">
                <a:solidFill>
                  <a:srgbClr val="FFFFFF"/>
                </a:solidFill>
                <a:latin typeface="Arial"/>
                <a:cs typeface="Arial"/>
              </a:rPr>
              <a:t>d</a:t>
            </a:r>
            <a:r>
              <a:rPr sz="4400" b="1" spc="-50" dirty="0">
                <a:solidFill>
                  <a:srgbClr val="FFFFFF"/>
                </a:solidFill>
                <a:latin typeface="Arial"/>
                <a:cs typeface="Arial"/>
              </a:rPr>
              <a:t>a</a:t>
            </a:r>
            <a:r>
              <a:rPr sz="4400" b="1" spc="30" dirty="0">
                <a:solidFill>
                  <a:srgbClr val="FFFFFF"/>
                </a:solidFill>
                <a:latin typeface="Arial"/>
                <a:cs typeface="Arial"/>
              </a:rPr>
              <a:t>t</a:t>
            </a:r>
            <a:r>
              <a:rPr sz="4400" b="1" dirty="0">
                <a:solidFill>
                  <a:srgbClr val="FFFFFF"/>
                </a:solidFill>
                <a:latin typeface="Arial"/>
                <a:cs typeface="Arial"/>
              </a:rPr>
              <a:t>a</a:t>
            </a:r>
            <a:r>
              <a:rPr sz="4400" b="1" spc="30" dirty="0">
                <a:solidFill>
                  <a:srgbClr val="FFFFFF"/>
                </a:solidFill>
                <a:latin typeface="Arial"/>
                <a:cs typeface="Arial"/>
              </a:rPr>
              <a:t> </a:t>
            </a:r>
            <a:r>
              <a:rPr sz="4400" b="1" spc="-50" dirty="0">
                <a:solidFill>
                  <a:srgbClr val="FFFFFF"/>
                </a:solidFill>
                <a:latin typeface="Arial"/>
                <a:cs typeface="Arial"/>
              </a:rPr>
              <a:t>a</a:t>
            </a:r>
            <a:r>
              <a:rPr sz="4400" b="1" spc="10" dirty="0">
                <a:solidFill>
                  <a:srgbClr val="FFFFFF"/>
                </a:solidFill>
                <a:latin typeface="Arial"/>
                <a:cs typeface="Arial"/>
              </a:rPr>
              <a:t>n</a:t>
            </a:r>
            <a:r>
              <a:rPr sz="4400" b="1" spc="-50" dirty="0">
                <a:solidFill>
                  <a:srgbClr val="FFFFFF"/>
                </a:solidFill>
                <a:latin typeface="Arial"/>
                <a:cs typeface="Arial"/>
              </a:rPr>
              <a:t>a</a:t>
            </a:r>
            <a:r>
              <a:rPr sz="4400" b="1" spc="-30" dirty="0">
                <a:solidFill>
                  <a:srgbClr val="FFFFFF"/>
                </a:solidFill>
                <a:latin typeface="Arial"/>
                <a:cs typeface="Arial"/>
              </a:rPr>
              <a:t>l</a:t>
            </a:r>
            <a:r>
              <a:rPr sz="4400" b="1" spc="-50" dirty="0">
                <a:solidFill>
                  <a:srgbClr val="FFFFFF"/>
                </a:solidFill>
                <a:latin typeface="Arial"/>
                <a:cs typeface="Arial"/>
              </a:rPr>
              <a:t>ys</a:t>
            </a:r>
            <a:r>
              <a:rPr sz="4400" b="1" spc="-30" dirty="0">
                <a:solidFill>
                  <a:srgbClr val="FFFFFF"/>
                </a:solidFill>
                <a:latin typeface="Arial"/>
                <a:cs typeface="Arial"/>
              </a:rPr>
              <a:t>i</a:t>
            </a:r>
            <a:r>
              <a:rPr sz="4400" b="1" dirty="0">
                <a:solidFill>
                  <a:srgbClr val="FFFFFF"/>
                </a:solidFill>
                <a:latin typeface="Arial"/>
                <a:cs typeface="Arial"/>
              </a:rPr>
              <a:t>s</a:t>
            </a:r>
            <a:endParaRPr sz="4400">
              <a:latin typeface="Arial"/>
              <a:cs typeface="Arial"/>
            </a:endParaRPr>
          </a:p>
        </p:txBody>
      </p:sp>
      <p:sp>
        <p:nvSpPr>
          <p:cNvPr id="4" name="object 4"/>
          <p:cNvSpPr/>
          <p:nvPr/>
        </p:nvSpPr>
        <p:spPr>
          <a:xfrm>
            <a:off x="2444750" y="3194050"/>
            <a:ext cx="1752600" cy="685800"/>
          </a:xfrm>
          <a:custGeom>
            <a:avLst/>
            <a:gdLst/>
            <a:ahLst/>
            <a:cxnLst/>
            <a:rect l="l" t="t" r="r" b="b"/>
            <a:pathLst>
              <a:path w="1752600" h="685800">
                <a:moveTo>
                  <a:pt x="1752600" y="342900"/>
                </a:moveTo>
                <a:lnTo>
                  <a:pt x="0" y="342900"/>
                </a:lnTo>
                <a:lnTo>
                  <a:pt x="876300" y="685800"/>
                </a:lnTo>
                <a:lnTo>
                  <a:pt x="1752600" y="342900"/>
                </a:lnTo>
                <a:close/>
              </a:path>
              <a:path w="1752600" h="685800">
                <a:moveTo>
                  <a:pt x="1314450" y="0"/>
                </a:moveTo>
                <a:lnTo>
                  <a:pt x="438150" y="0"/>
                </a:lnTo>
                <a:lnTo>
                  <a:pt x="438150" y="342900"/>
                </a:lnTo>
                <a:lnTo>
                  <a:pt x="1314450" y="342900"/>
                </a:lnTo>
                <a:lnTo>
                  <a:pt x="1314450" y="0"/>
                </a:lnTo>
                <a:close/>
              </a:path>
            </a:pathLst>
          </a:custGeom>
          <a:solidFill>
            <a:srgbClr val="618FFD"/>
          </a:solidFill>
        </p:spPr>
        <p:txBody>
          <a:bodyPr wrap="square" lIns="0" tIns="0" rIns="0" bIns="0" rtlCol="0"/>
          <a:lstStyle/>
          <a:p>
            <a:endParaRPr/>
          </a:p>
        </p:txBody>
      </p:sp>
      <p:sp>
        <p:nvSpPr>
          <p:cNvPr id="5" name="object 5"/>
          <p:cNvSpPr/>
          <p:nvPr/>
        </p:nvSpPr>
        <p:spPr>
          <a:xfrm>
            <a:off x="2444750" y="3194050"/>
            <a:ext cx="1752600" cy="685800"/>
          </a:xfrm>
          <a:custGeom>
            <a:avLst/>
            <a:gdLst/>
            <a:ahLst/>
            <a:cxnLst/>
            <a:rect l="l" t="t" r="r" b="b"/>
            <a:pathLst>
              <a:path w="1752600" h="685800">
                <a:moveTo>
                  <a:pt x="0" y="342900"/>
                </a:moveTo>
                <a:lnTo>
                  <a:pt x="438150" y="342900"/>
                </a:lnTo>
                <a:lnTo>
                  <a:pt x="438150" y="0"/>
                </a:lnTo>
                <a:lnTo>
                  <a:pt x="1314450" y="0"/>
                </a:lnTo>
                <a:lnTo>
                  <a:pt x="1314450" y="342900"/>
                </a:lnTo>
                <a:lnTo>
                  <a:pt x="1752600" y="342900"/>
                </a:lnTo>
                <a:lnTo>
                  <a:pt x="876300" y="685800"/>
                </a:lnTo>
                <a:lnTo>
                  <a:pt x="0" y="342900"/>
                </a:lnTo>
                <a:close/>
              </a:path>
            </a:pathLst>
          </a:custGeom>
          <a:ln w="12700">
            <a:solidFill>
              <a:srgbClr val="000000"/>
            </a:solidFill>
          </a:ln>
        </p:spPr>
        <p:txBody>
          <a:bodyPr wrap="square" lIns="0" tIns="0" rIns="0" bIns="0" rtlCol="0"/>
          <a:lstStyle/>
          <a:p>
            <a:endParaRPr/>
          </a:p>
        </p:txBody>
      </p:sp>
      <p:sp>
        <p:nvSpPr>
          <p:cNvPr id="6" name="object 6"/>
          <p:cNvSpPr/>
          <p:nvPr/>
        </p:nvSpPr>
        <p:spPr>
          <a:xfrm>
            <a:off x="6337300" y="139700"/>
            <a:ext cx="2806700" cy="19558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157934" y="2452166"/>
            <a:ext cx="269240" cy="285750"/>
          </a:xfrm>
          <a:custGeom>
            <a:avLst/>
            <a:gdLst/>
            <a:ahLst/>
            <a:cxnLst/>
            <a:rect l="l" t="t" r="r" b="b"/>
            <a:pathLst>
              <a:path w="269239" h="285750">
                <a:moveTo>
                  <a:pt x="268831" y="0"/>
                </a:moveTo>
                <a:lnTo>
                  <a:pt x="0" y="0"/>
                </a:lnTo>
                <a:lnTo>
                  <a:pt x="0" y="285578"/>
                </a:lnTo>
                <a:lnTo>
                  <a:pt x="268831" y="285578"/>
                </a:lnTo>
                <a:lnTo>
                  <a:pt x="268831" y="0"/>
                </a:lnTo>
                <a:close/>
              </a:path>
            </a:pathLst>
          </a:custGeom>
          <a:solidFill>
            <a:srgbClr val="618FFD"/>
          </a:solidFill>
        </p:spPr>
        <p:txBody>
          <a:bodyPr wrap="square" lIns="0" tIns="0" rIns="0" bIns="0" rtlCol="0"/>
          <a:lstStyle/>
          <a:p>
            <a:endParaRPr/>
          </a:p>
        </p:txBody>
      </p:sp>
      <p:sp>
        <p:nvSpPr>
          <p:cNvPr id="8" name="object 8"/>
          <p:cNvSpPr/>
          <p:nvPr/>
        </p:nvSpPr>
        <p:spPr>
          <a:xfrm>
            <a:off x="1844354" y="2183333"/>
            <a:ext cx="895985" cy="269240"/>
          </a:xfrm>
          <a:custGeom>
            <a:avLst/>
            <a:gdLst/>
            <a:ahLst/>
            <a:cxnLst/>
            <a:rect l="l" t="t" r="r" b="b"/>
            <a:pathLst>
              <a:path w="895985" h="269239">
                <a:moveTo>
                  <a:pt x="895990" y="0"/>
                </a:moveTo>
                <a:lnTo>
                  <a:pt x="0" y="0"/>
                </a:lnTo>
                <a:lnTo>
                  <a:pt x="0" y="268833"/>
                </a:lnTo>
                <a:lnTo>
                  <a:pt x="895990" y="268833"/>
                </a:lnTo>
                <a:lnTo>
                  <a:pt x="895990" y="0"/>
                </a:lnTo>
                <a:close/>
              </a:path>
            </a:pathLst>
          </a:custGeom>
          <a:solidFill>
            <a:srgbClr val="618FFD"/>
          </a:solidFill>
        </p:spPr>
        <p:txBody>
          <a:bodyPr wrap="square" lIns="0" tIns="0" rIns="0" bIns="0" rtlCol="0"/>
          <a:lstStyle/>
          <a:p>
            <a:endParaRPr/>
          </a:p>
        </p:txBody>
      </p:sp>
      <p:sp>
        <p:nvSpPr>
          <p:cNvPr id="9" name="object 9"/>
          <p:cNvSpPr/>
          <p:nvPr/>
        </p:nvSpPr>
        <p:spPr>
          <a:xfrm>
            <a:off x="2157934" y="1897754"/>
            <a:ext cx="269240" cy="285750"/>
          </a:xfrm>
          <a:custGeom>
            <a:avLst/>
            <a:gdLst/>
            <a:ahLst/>
            <a:cxnLst/>
            <a:rect l="l" t="t" r="r" b="b"/>
            <a:pathLst>
              <a:path w="269239" h="285750">
                <a:moveTo>
                  <a:pt x="268831" y="0"/>
                </a:moveTo>
                <a:lnTo>
                  <a:pt x="0" y="0"/>
                </a:lnTo>
                <a:lnTo>
                  <a:pt x="0" y="285578"/>
                </a:lnTo>
                <a:lnTo>
                  <a:pt x="268831" y="285578"/>
                </a:lnTo>
                <a:lnTo>
                  <a:pt x="268831" y="0"/>
                </a:lnTo>
                <a:close/>
              </a:path>
            </a:pathLst>
          </a:custGeom>
          <a:solidFill>
            <a:srgbClr val="618FFD"/>
          </a:solidFill>
        </p:spPr>
        <p:txBody>
          <a:bodyPr wrap="square" lIns="0" tIns="0" rIns="0" bIns="0" rtlCol="0"/>
          <a:lstStyle/>
          <a:p>
            <a:endParaRPr/>
          </a:p>
        </p:txBody>
      </p:sp>
      <p:sp>
        <p:nvSpPr>
          <p:cNvPr id="10" name="object 10"/>
          <p:cNvSpPr/>
          <p:nvPr/>
        </p:nvSpPr>
        <p:spPr>
          <a:xfrm>
            <a:off x="1844355" y="1897754"/>
            <a:ext cx="895985" cy="840105"/>
          </a:xfrm>
          <a:custGeom>
            <a:avLst/>
            <a:gdLst/>
            <a:ahLst/>
            <a:cxnLst/>
            <a:rect l="l" t="t" r="r" b="b"/>
            <a:pathLst>
              <a:path w="895985" h="840105">
                <a:moveTo>
                  <a:pt x="0" y="285579"/>
                </a:moveTo>
                <a:lnTo>
                  <a:pt x="313578" y="285579"/>
                </a:lnTo>
                <a:lnTo>
                  <a:pt x="313578" y="0"/>
                </a:lnTo>
                <a:lnTo>
                  <a:pt x="582410" y="0"/>
                </a:lnTo>
                <a:lnTo>
                  <a:pt x="582410" y="285579"/>
                </a:lnTo>
                <a:lnTo>
                  <a:pt x="895989" y="285579"/>
                </a:lnTo>
                <a:lnTo>
                  <a:pt x="895989" y="554412"/>
                </a:lnTo>
                <a:lnTo>
                  <a:pt x="582410" y="554412"/>
                </a:lnTo>
                <a:lnTo>
                  <a:pt x="582410" y="839991"/>
                </a:lnTo>
                <a:lnTo>
                  <a:pt x="313578" y="839991"/>
                </a:lnTo>
                <a:lnTo>
                  <a:pt x="313578" y="554412"/>
                </a:lnTo>
                <a:lnTo>
                  <a:pt x="0" y="554412"/>
                </a:lnTo>
                <a:lnTo>
                  <a:pt x="0" y="285579"/>
                </a:lnTo>
                <a:close/>
              </a:path>
            </a:pathLst>
          </a:custGeom>
          <a:ln w="12700">
            <a:solidFill>
              <a:srgbClr val="000000"/>
            </a:solidFill>
          </a:ln>
        </p:spPr>
        <p:txBody>
          <a:bodyPr wrap="square" lIns="0" tIns="0" rIns="0" bIns="0" rtlCol="0"/>
          <a:lstStyle/>
          <a:p>
            <a:endParaRPr/>
          </a:p>
        </p:txBody>
      </p:sp>
      <p:sp>
        <p:nvSpPr>
          <p:cNvPr id="11" name="object 11"/>
          <p:cNvSpPr/>
          <p:nvPr/>
        </p:nvSpPr>
        <p:spPr>
          <a:xfrm>
            <a:off x="2895600" y="1435100"/>
            <a:ext cx="2286000" cy="17145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9587" y="4499472"/>
            <a:ext cx="3345815" cy="584200"/>
          </a:xfrm>
          <a:prstGeom prst="rect">
            <a:avLst/>
          </a:prstGeom>
        </p:spPr>
        <p:txBody>
          <a:bodyPr vert="horz" wrap="square" lIns="0" tIns="0" rIns="0" bIns="0" rtlCol="0">
            <a:spAutoFit/>
          </a:bodyPr>
          <a:lstStyle/>
          <a:p>
            <a:pPr marL="12700">
              <a:lnSpc>
                <a:spcPct val="100000"/>
              </a:lnSpc>
            </a:pPr>
            <a:r>
              <a:rPr sz="4400" b="1" spc="20" dirty="0">
                <a:solidFill>
                  <a:srgbClr val="FFFFFF"/>
                </a:solidFill>
                <a:latin typeface="Arial"/>
                <a:cs typeface="Arial"/>
              </a:rPr>
              <a:t>B</a:t>
            </a:r>
            <a:r>
              <a:rPr sz="4400" b="1" spc="-25" dirty="0">
                <a:solidFill>
                  <a:srgbClr val="FFFFFF"/>
                </a:solidFill>
                <a:latin typeface="Arial"/>
                <a:cs typeface="Arial"/>
              </a:rPr>
              <a:t>i</a:t>
            </a:r>
            <a:r>
              <a:rPr sz="4400" b="1" spc="-5" dirty="0">
                <a:solidFill>
                  <a:srgbClr val="FFFFFF"/>
                </a:solidFill>
                <a:latin typeface="Arial"/>
                <a:cs typeface="Arial"/>
              </a:rPr>
              <a:t>g</a:t>
            </a:r>
            <a:r>
              <a:rPr sz="4400" b="1" spc="-15" dirty="0">
                <a:solidFill>
                  <a:srgbClr val="FFFFFF"/>
                </a:solidFill>
                <a:latin typeface="Arial"/>
                <a:cs typeface="Arial"/>
              </a:rPr>
              <a:t> </a:t>
            </a:r>
            <a:r>
              <a:rPr sz="4400" b="1" spc="20" dirty="0">
                <a:solidFill>
                  <a:srgbClr val="FFFFFF"/>
                </a:solidFill>
                <a:latin typeface="Arial"/>
                <a:cs typeface="Arial"/>
              </a:rPr>
              <a:t>D</a:t>
            </a:r>
            <a:r>
              <a:rPr sz="4400" b="1" spc="-50" dirty="0">
                <a:solidFill>
                  <a:srgbClr val="FFFFFF"/>
                </a:solidFill>
                <a:latin typeface="Arial"/>
                <a:cs typeface="Arial"/>
              </a:rPr>
              <a:t>a</a:t>
            </a:r>
            <a:r>
              <a:rPr sz="4400" b="1" spc="35" dirty="0">
                <a:solidFill>
                  <a:srgbClr val="FFFFFF"/>
                </a:solidFill>
                <a:latin typeface="Arial"/>
                <a:cs typeface="Arial"/>
              </a:rPr>
              <a:t>t</a:t>
            </a:r>
            <a:r>
              <a:rPr sz="4400" b="1" dirty="0">
                <a:solidFill>
                  <a:srgbClr val="FFFFFF"/>
                </a:solidFill>
                <a:latin typeface="Arial"/>
                <a:cs typeface="Arial"/>
              </a:rPr>
              <a:t>a</a:t>
            </a:r>
            <a:r>
              <a:rPr sz="4400" b="1" spc="25" dirty="0">
                <a:solidFill>
                  <a:srgbClr val="FFFFFF"/>
                </a:solidFill>
                <a:latin typeface="Arial"/>
                <a:cs typeface="Arial"/>
              </a:rPr>
              <a:t> </a:t>
            </a:r>
            <a:r>
              <a:rPr sz="4400" b="1" spc="-35" dirty="0">
                <a:solidFill>
                  <a:srgbClr val="FFFFFF"/>
                </a:solidFill>
                <a:latin typeface="Arial"/>
                <a:cs typeface="Arial"/>
              </a:rPr>
              <a:t>E</a:t>
            </a:r>
            <a:r>
              <a:rPr sz="4400" b="1" spc="-15" dirty="0">
                <a:solidFill>
                  <a:srgbClr val="FFFFFF"/>
                </a:solidFill>
                <a:latin typeface="Arial"/>
                <a:cs typeface="Arial"/>
              </a:rPr>
              <a:t>r</a:t>
            </a:r>
            <a:r>
              <a:rPr sz="4400" b="1" dirty="0">
                <a:solidFill>
                  <a:srgbClr val="FFFFFF"/>
                </a:solidFill>
                <a:latin typeface="Arial"/>
                <a:cs typeface="Arial"/>
              </a:rPr>
              <a:t>a</a:t>
            </a:r>
            <a:endParaRPr sz="4400">
              <a:latin typeface="Arial"/>
              <a:cs typeface="Arial"/>
            </a:endParaRPr>
          </a:p>
        </p:txBody>
      </p:sp>
      <p:sp>
        <p:nvSpPr>
          <p:cNvPr id="3" name="object 3"/>
          <p:cNvSpPr/>
          <p:nvPr/>
        </p:nvSpPr>
        <p:spPr>
          <a:xfrm>
            <a:off x="762000" y="520700"/>
            <a:ext cx="3276600" cy="2451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410200" y="596900"/>
            <a:ext cx="3454400" cy="2413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72534" y="1994966"/>
            <a:ext cx="269240" cy="285750"/>
          </a:xfrm>
          <a:custGeom>
            <a:avLst/>
            <a:gdLst/>
            <a:ahLst/>
            <a:cxnLst/>
            <a:rect l="l" t="t" r="r" b="b"/>
            <a:pathLst>
              <a:path w="269239" h="285750">
                <a:moveTo>
                  <a:pt x="268831" y="0"/>
                </a:moveTo>
                <a:lnTo>
                  <a:pt x="0" y="0"/>
                </a:lnTo>
                <a:lnTo>
                  <a:pt x="0" y="285578"/>
                </a:lnTo>
                <a:lnTo>
                  <a:pt x="268831" y="285578"/>
                </a:lnTo>
                <a:lnTo>
                  <a:pt x="268831" y="0"/>
                </a:lnTo>
                <a:close/>
              </a:path>
            </a:pathLst>
          </a:custGeom>
          <a:solidFill>
            <a:srgbClr val="618FFD"/>
          </a:solidFill>
        </p:spPr>
        <p:txBody>
          <a:bodyPr wrap="square" lIns="0" tIns="0" rIns="0" bIns="0" rtlCol="0"/>
          <a:lstStyle/>
          <a:p>
            <a:endParaRPr/>
          </a:p>
        </p:txBody>
      </p:sp>
      <p:sp>
        <p:nvSpPr>
          <p:cNvPr id="6" name="object 6"/>
          <p:cNvSpPr/>
          <p:nvPr/>
        </p:nvSpPr>
        <p:spPr>
          <a:xfrm>
            <a:off x="4358954" y="1726133"/>
            <a:ext cx="895985" cy="269240"/>
          </a:xfrm>
          <a:custGeom>
            <a:avLst/>
            <a:gdLst/>
            <a:ahLst/>
            <a:cxnLst/>
            <a:rect l="l" t="t" r="r" b="b"/>
            <a:pathLst>
              <a:path w="895985" h="269239">
                <a:moveTo>
                  <a:pt x="895990" y="0"/>
                </a:moveTo>
                <a:lnTo>
                  <a:pt x="0" y="0"/>
                </a:lnTo>
                <a:lnTo>
                  <a:pt x="0" y="268833"/>
                </a:lnTo>
                <a:lnTo>
                  <a:pt x="895990" y="268833"/>
                </a:lnTo>
                <a:lnTo>
                  <a:pt x="895990" y="0"/>
                </a:lnTo>
                <a:close/>
              </a:path>
            </a:pathLst>
          </a:custGeom>
          <a:solidFill>
            <a:srgbClr val="618FFD"/>
          </a:solidFill>
        </p:spPr>
        <p:txBody>
          <a:bodyPr wrap="square" lIns="0" tIns="0" rIns="0" bIns="0" rtlCol="0"/>
          <a:lstStyle/>
          <a:p>
            <a:endParaRPr/>
          </a:p>
        </p:txBody>
      </p:sp>
      <p:sp>
        <p:nvSpPr>
          <p:cNvPr id="7" name="object 7"/>
          <p:cNvSpPr/>
          <p:nvPr/>
        </p:nvSpPr>
        <p:spPr>
          <a:xfrm>
            <a:off x="4672534" y="1440554"/>
            <a:ext cx="269240" cy="285750"/>
          </a:xfrm>
          <a:custGeom>
            <a:avLst/>
            <a:gdLst/>
            <a:ahLst/>
            <a:cxnLst/>
            <a:rect l="l" t="t" r="r" b="b"/>
            <a:pathLst>
              <a:path w="269239" h="285750">
                <a:moveTo>
                  <a:pt x="268831" y="0"/>
                </a:moveTo>
                <a:lnTo>
                  <a:pt x="0" y="0"/>
                </a:lnTo>
                <a:lnTo>
                  <a:pt x="0" y="285578"/>
                </a:lnTo>
                <a:lnTo>
                  <a:pt x="268831" y="285578"/>
                </a:lnTo>
                <a:lnTo>
                  <a:pt x="268831" y="0"/>
                </a:lnTo>
                <a:close/>
              </a:path>
            </a:pathLst>
          </a:custGeom>
          <a:solidFill>
            <a:srgbClr val="618FFD"/>
          </a:solidFill>
        </p:spPr>
        <p:txBody>
          <a:bodyPr wrap="square" lIns="0" tIns="0" rIns="0" bIns="0" rtlCol="0"/>
          <a:lstStyle/>
          <a:p>
            <a:endParaRPr/>
          </a:p>
        </p:txBody>
      </p:sp>
      <p:sp>
        <p:nvSpPr>
          <p:cNvPr id="8" name="object 8"/>
          <p:cNvSpPr/>
          <p:nvPr/>
        </p:nvSpPr>
        <p:spPr>
          <a:xfrm>
            <a:off x="4358955" y="1440554"/>
            <a:ext cx="895985" cy="840105"/>
          </a:xfrm>
          <a:custGeom>
            <a:avLst/>
            <a:gdLst/>
            <a:ahLst/>
            <a:cxnLst/>
            <a:rect l="l" t="t" r="r" b="b"/>
            <a:pathLst>
              <a:path w="895985" h="840105">
                <a:moveTo>
                  <a:pt x="0" y="285578"/>
                </a:moveTo>
                <a:lnTo>
                  <a:pt x="313579" y="285578"/>
                </a:lnTo>
                <a:lnTo>
                  <a:pt x="313579" y="0"/>
                </a:lnTo>
                <a:lnTo>
                  <a:pt x="582410" y="0"/>
                </a:lnTo>
                <a:lnTo>
                  <a:pt x="582410" y="285578"/>
                </a:lnTo>
                <a:lnTo>
                  <a:pt x="895989" y="285578"/>
                </a:lnTo>
                <a:lnTo>
                  <a:pt x="895989" y="554412"/>
                </a:lnTo>
                <a:lnTo>
                  <a:pt x="582410" y="554412"/>
                </a:lnTo>
                <a:lnTo>
                  <a:pt x="582410" y="839991"/>
                </a:lnTo>
                <a:lnTo>
                  <a:pt x="313579" y="839991"/>
                </a:lnTo>
                <a:lnTo>
                  <a:pt x="313579" y="554412"/>
                </a:lnTo>
                <a:lnTo>
                  <a:pt x="0" y="554412"/>
                </a:lnTo>
                <a:lnTo>
                  <a:pt x="0" y="285578"/>
                </a:lnTo>
                <a:close/>
              </a:path>
            </a:pathLst>
          </a:custGeom>
          <a:ln w="12700">
            <a:solidFill>
              <a:srgbClr val="000000"/>
            </a:solidFill>
          </a:ln>
        </p:spPr>
        <p:txBody>
          <a:bodyPr wrap="square" lIns="0" tIns="0" rIns="0" bIns="0" rtlCol="0"/>
          <a:lstStyle/>
          <a:p>
            <a:endParaRPr/>
          </a:p>
        </p:txBody>
      </p:sp>
      <p:sp>
        <p:nvSpPr>
          <p:cNvPr id="9" name="object 9"/>
          <p:cNvSpPr txBox="1"/>
          <p:nvPr/>
        </p:nvSpPr>
        <p:spPr>
          <a:xfrm>
            <a:off x="762000" y="3111500"/>
            <a:ext cx="3200400" cy="533400"/>
          </a:xfrm>
          <a:prstGeom prst="rect">
            <a:avLst/>
          </a:prstGeom>
          <a:solidFill>
            <a:srgbClr val="262626"/>
          </a:solidFill>
        </p:spPr>
        <p:txBody>
          <a:bodyPr vert="horz" wrap="square" lIns="0" tIns="0" rIns="0" bIns="0" rtlCol="0">
            <a:spAutoFit/>
          </a:bodyPr>
          <a:lstStyle/>
          <a:p>
            <a:pPr marL="473075">
              <a:lnSpc>
                <a:spcPct val="100000"/>
              </a:lnSpc>
            </a:pPr>
            <a:r>
              <a:rPr sz="3200" spc="-15" dirty="0">
                <a:solidFill>
                  <a:srgbClr val="FFFFFF"/>
                </a:solidFill>
                <a:latin typeface="Arial"/>
                <a:cs typeface="Arial"/>
              </a:rPr>
              <a:t>D</a:t>
            </a:r>
            <a:r>
              <a:rPr sz="3200" spc="20" dirty="0">
                <a:solidFill>
                  <a:srgbClr val="FFFFFF"/>
                </a:solidFill>
                <a:latin typeface="Arial"/>
                <a:cs typeface="Arial"/>
              </a:rPr>
              <a:t>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365" dirty="0">
                <a:solidFill>
                  <a:srgbClr val="FFFFFF"/>
                </a:solidFill>
                <a:latin typeface="Arial"/>
                <a:cs typeface="Arial"/>
              </a:rPr>
              <a:t>T</a:t>
            </a:r>
            <a:r>
              <a:rPr sz="3200" spc="20" dirty="0">
                <a:solidFill>
                  <a:srgbClr val="FFFFFF"/>
                </a:solidFill>
                <a:latin typeface="Arial"/>
                <a:cs typeface="Arial"/>
              </a:rPr>
              <a:t>o</a:t>
            </a:r>
            <a:r>
              <a:rPr sz="3200" spc="30" dirty="0">
                <a:solidFill>
                  <a:srgbClr val="FFFFFF"/>
                </a:solidFill>
                <a:latin typeface="Arial"/>
                <a:cs typeface="Arial"/>
              </a:rPr>
              <a:t>rr</a:t>
            </a:r>
            <a:r>
              <a:rPr sz="3200" spc="20" dirty="0">
                <a:solidFill>
                  <a:srgbClr val="FFFFFF"/>
                </a:solidFill>
                <a:latin typeface="Arial"/>
                <a:cs typeface="Arial"/>
              </a:rPr>
              <a:t>en</a:t>
            </a:r>
            <a:r>
              <a:rPr sz="3200" spc="-5" dirty="0">
                <a:solidFill>
                  <a:srgbClr val="FFFFFF"/>
                </a:solidFill>
                <a:latin typeface="Arial"/>
                <a:cs typeface="Arial"/>
              </a:rPr>
              <a:t>t</a:t>
            </a:r>
            <a:endParaRPr sz="3200">
              <a:latin typeface="Arial"/>
              <a:cs typeface="Arial"/>
            </a:endParaRPr>
          </a:p>
        </p:txBody>
      </p:sp>
      <p:sp>
        <p:nvSpPr>
          <p:cNvPr id="10" name="object 10"/>
          <p:cNvSpPr/>
          <p:nvPr/>
        </p:nvSpPr>
        <p:spPr>
          <a:xfrm>
            <a:off x="5334000" y="3187700"/>
            <a:ext cx="3810000" cy="990600"/>
          </a:xfrm>
          <a:custGeom>
            <a:avLst/>
            <a:gdLst/>
            <a:ahLst/>
            <a:cxnLst/>
            <a:rect l="l" t="t" r="r" b="b"/>
            <a:pathLst>
              <a:path w="3810000" h="990600">
                <a:moveTo>
                  <a:pt x="0" y="0"/>
                </a:moveTo>
                <a:lnTo>
                  <a:pt x="3810000" y="0"/>
                </a:lnTo>
                <a:lnTo>
                  <a:pt x="3810000" y="990600"/>
                </a:lnTo>
                <a:lnTo>
                  <a:pt x="0" y="990600"/>
                </a:lnTo>
                <a:lnTo>
                  <a:pt x="0" y="0"/>
                </a:lnTo>
                <a:close/>
              </a:path>
            </a:pathLst>
          </a:custGeom>
          <a:solidFill>
            <a:srgbClr val="262626"/>
          </a:solidFill>
        </p:spPr>
        <p:txBody>
          <a:bodyPr wrap="square" lIns="0" tIns="0" rIns="0" bIns="0" rtlCol="0"/>
          <a:lstStyle/>
          <a:p>
            <a:endParaRPr/>
          </a:p>
        </p:txBody>
      </p:sp>
      <p:sp>
        <p:nvSpPr>
          <p:cNvPr id="11" name="object 11"/>
          <p:cNvSpPr txBox="1"/>
          <p:nvPr/>
        </p:nvSpPr>
        <p:spPr>
          <a:xfrm>
            <a:off x="5476906" y="3257034"/>
            <a:ext cx="3515360" cy="914400"/>
          </a:xfrm>
          <a:prstGeom prst="rect">
            <a:avLst/>
          </a:prstGeom>
        </p:spPr>
        <p:txBody>
          <a:bodyPr vert="horz" wrap="square" lIns="0" tIns="0" rIns="0" bIns="0" rtlCol="0">
            <a:spAutoFit/>
          </a:bodyPr>
          <a:lstStyle/>
          <a:p>
            <a:pPr marL="12700" marR="5080" indent="762000">
              <a:lnSpc>
                <a:spcPts val="3800"/>
              </a:lnSpc>
            </a:pPr>
            <a:r>
              <a:rPr sz="3200" spc="-15" dirty="0">
                <a:solidFill>
                  <a:srgbClr val="FFFFFF"/>
                </a:solidFill>
                <a:latin typeface="Arial"/>
                <a:cs typeface="Arial"/>
              </a:rPr>
              <a:t>C</a:t>
            </a:r>
            <a:r>
              <a:rPr sz="3200" spc="20" dirty="0">
                <a:solidFill>
                  <a:srgbClr val="FFFFFF"/>
                </a:solidFill>
                <a:latin typeface="Arial"/>
                <a:cs typeface="Arial"/>
              </a:rPr>
              <a:t>o</a:t>
            </a:r>
            <a:r>
              <a:rPr sz="3200" spc="30" dirty="0">
                <a:solidFill>
                  <a:srgbClr val="FFFFFF"/>
                </a:solidFill>
                <a:latin typeface="Arial"/>
                <a:cs typeface="Arial"/>
              </a:rPr>
              <a:t>m</a:t>
            </a:r>
            <a:r>
              <a:rPr sz="3200" spc="20" dirty="0">
                <a:solidFill>
                  <a:srgbClr val="FFFFFF"/>
                </a:solidFill>
                <a:latin typeface="Arial"/>
                <a:cs typeface="Arial"/>
              </a:rPr>
              <a:t>pu</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n</a:t>
            </a:r>
            <a:r>
              <a:rPr sz="3200" dirty="0">
                <a:solidFill>
                  <a:srgbClr val="FFFFFF"/>
                </a:solidFill>
                <a:latin typeface="Arial"/>
                <a:cs typeface="Arial"/>
              </a:rPr>
              <a:t>g </a:t>
            </a:r>
            <a:r>
              <a:rPr sz="3200" spc="-35" dirty="0">
                <a:solidFill>
                  <a:srgbClr val="FFFFFF"/>
                </a:solidFill>
                <a:latin typeface="Arial"/>
                <a:cs typeface="Arial"/>
              </a:rPr>
              <a:t>A</a:t>
            </a:r>
            <a:r>
              <a:rPr sz="3200" spc="20" dirty="0">
                <a:solidFill>
                  <a:srgbClr val="FFFFFF"/>
                </a:solidFill>
                <a:latin typeface="Arial"/>
                <a:cs typeface="Arial"/>
              </a:rPr>
              <a:t>n</a:t>
            </a:r>
            <a:r>
              <a:rPr sz="3200" spc="-5" dirty="0">
                <a:solidFill>
                  <a:srgbClr val="FFFFFF"/>
                </a:solidFill>
                <a:latin typeface="Arial"/>
                <a:cs typeface="Arial"/>
              </a:rPr>
              <a:t>y</a:t>
            </a:r>
            <a:r>
              <a:rPr sz="3200" spc="0" dirty="0">
                <a:solidFill>
                  <a:srgbClr val="FFFFFF"/>
                </a:solidFill>
                <a:latin typeface="Arial"/>
                <a:cs typeface="Arial"/>
              </a:rPr>
              <a:t>t</a:t>
            </a:r>
            <a:r>
              <a:rPr sz="3200" spc="-15" dirty="0">
                <a:solidFill>
                  <a:srgbClr val="FFFFFF"/>
                </a:solidFill>
                <a:latin typeface="Arial"/>
                <a:cs typeface="Arial"/>
              </a:rPr>
              <a:t>i</a:t>
            </a:r>
            <a:r>
              <a:rPr sz="3200" spc="30" dirty="0">
                <a:solidFill>
                  <a:srgbClr val="FFFFFF"/>
                </a:solidFill>
                <a:latin typeface="Arial"/>
                <a:cs typeface="Arial"/>
              </a:rPr>
              <a:t>m</a:t>
            </a:r>
            <a:r>
              <a:rPr sz="3200" spc="20" dirty="0">
                <a:solidFill>
                  <a:srgbClr val="FFFFFF"/>
                </a:solidFill>
                <a:latin typeface="Arial"/>
                <a:cs typeface="Arial"/>
              </a:rPr>
              <a:t>e</a:t>
            </a:r>
            <a:r>
              <a:rPr sz="3200" spc="-5" dirty="0">
                <a:solidFill>
                  <a:srgbClr val="FFFFFF"/>
                </a:solidFill>
                <a:latin typeface="Arial"/>
                <a:cs typeface="Arial"/>
              </a:rPr>
              <a:t>,</a:t>
            </a:r>
            <a:r>
              <a:rPr sz="3200" spc="-180" dirty="0">
                <a:solidFill>
                  <a:srgbClr val="FFFFFF"/>
                </a:solidFill>
                <a:latin typeface="Arial"/>
                <a:cs typeface="Arial"/>
              </a:rPr>
              <a:t> </a:t>
            </a:r>
            <a:r>
              <a:rPr sz="3200" spc="-35" dirty="0">
                <a:solidFill>
                  <a:srgbClr val="FFFFFF"/>
                </a:solidFill>
                <a:latin typeface="Arial"/>
                <a:cs typeface="Arial"/>
              </a:rPr>
              <a:t>A</a:t>
            </a:r>
            <a:r>
              <a:rPr sz="3200" spc="20" dirty="0">
                <a:solidFill>
                  <a:srgbClr val="FFFFFF"/>
                </a:solidFill>
                <a:latin typeface="Arial"/>
                <a:cs typeface="Arial"/>
              </a:rPr>
              <a:t>n</a:t>
            </a:r>
            <a:r>
              <a:rPr sz="3200" dirty="0">
                <a:solidFill>
                  <a:srgbClr val="FFFFFF"/>
                </a:solidFill>
                <a:latin typeface="Arial"/>
                <a:cs typeface="Arial"/>
              </a:rPr>
              <a:t>y</a:t>
            </a:r>
            <a:r>
              <a:rPr sz="3200" spc="-15" dirty="0">
                <a:solidFill>
                  <a:srgbClr val="FFFFFF"/>
                </a:solidFill>
                <a:latin typeface="Arial"/>
                <a:cs typeface="Arial"/>
              </a:rPr>
              <a:t>w</a:t>
            </a:r>
            <a:r>
              <a:rPr sz="3200" spc="20" dirty="0">
                <a:solidFill>
                  <a:srgbClr val="FFFFFF"/>
                </a:solidFill>
                <a:latin typeface="Arial"/>
                <a:cs typeface="Arial"/>
              </a:rPr>
              <a:t>he</a:t>
            </a:r>
            <a:r>
              <a:rPr sz="3200" spc="30" dirty="0">
                <a:solidFill>
                  <a:srgbClr val="FFFFFF"/>
                </a:solidFill>
                <a:latin typeface="Arial"/>
                <a:cs typeface="Arial"/>
              </a:rPr>
              <a:t>r</a:t>
            </a:r>
            <a:r>
              <a:rPr sz="3200" dirty="0">
                <a:solidFill>
                  <a:srgbClr val="FFFFFF"/>
                </a:solidFill>
                <a:latin typeface="Arial"/>
                <a:cs typeface="Arial"/>
              </a:rPr>
              <a:t>e</a:t>
            </a:r>
            <a:endParaRPr sz="3200">
              <a:latin typeface="Arial"/>
              <a:cs typeface="Arial"/>
            </a:endParaRPr>
          </a:p>
        </p:txBody>
      </p:sp>
      <p:sp>
        <p:nvSpPr>
          <p:cNvPr id="12" name="object 12"/>
          <p:cNvSpPr/>
          <p:nvPr/>
        </p:nvSpPr>
        <p:spPr>
          <a:xfrm>
            <a:off x="3740150" y="3803650"/>
            <a:ext cx="1752600" cy="685800"/>
          </a:xfrm>
          <a:custGeom>
            <a:avLst/>
            <a:gdLst/>
            <a:ahLst/>
            <a:cxnLst/>
            <a:rect l="l" t="t" r="r" b="b"/>
            <a:pathLst>
              <a:path w="1752600" h="685800">
                <a:moveTo>
                  <a:pt x="1752600" y="342900"/>
                </a:moveTo>
                <a:lnTo>
                  <a:pt x="0" y="342900"/>
                </a:lnTo>
                <a:lnTo>
                  <a:pt x="876300" y="685800"/>
                </a:lnTo>
                <a:lnTo>
                  <a:pt x="1752600" y="342900"/>
                </a:lnTo>
                <a:close/>
              </a:path>
              <a:path w="1752600" h="685800">
                <a:moveTo>
                  <a:pt x="1314450" y="0"/>
                </a:moveTo>
                <a:lnTo>
                  <a:pt x="438150" y="0"/>
                </a:lnTo>
                <a:lnTo>
                  <a:pt x="438150" y="342900"/>
                </a:lnTo>
                <a:lnTo>
                  <a:pt x="1314450" y="342900"/>
                </a:lnTo>
                <a:lnTo>
                  <a:pt x="1314450" y="0"/>
                </a:lnTo>
                <a:close/>
              </a:path>
            </a:pathLst>
          </a:custGeom>
          <a:solidFill>
            <a:srgbClr val="618FFD"/>
          </a:solidFill>
        </p:spPr>
        <p:txBody>
          <a:bodyPr wrap="square" lIns="0" tIns="0" rIns="0" bIns="0" rtlCol="0"/>
          <a:lstStyle/>
          <a:p>
            <a:endParaRPr/>
          </a:p>
        </p:txBody>
      </p:sp>
      <p:sp>
        <p:nvSpPr>
          <p:cNvPr id="13" name="object 13"/>
          <p:cNvSpPr/>
          <p:nvPr/>
        </p:nvSpPr>
        <p:spPr>
          <a:xfrm>
            <a:off x="3740150" y="3803650"/>
            <a:ext cx="1752600" cy="685800"/>
          </a:xfrm>
          <a:custGeom>
            <a:avLst/>
            <a:gdLst/>
            <a:ahLst/>
            <a:cxnLst/>
            <a:rect l="l" t="t" r="r" b="b"/>
            <a:pathLst>
              <a:path w="1752600" h="685800">
                <a:moveTo>
                  <a:pt x="0" y="342900"/>
                </a:moveTo>
                <a:lnTo>
                  <a:pt x="438150" y="342900"/>
                </a:lnTo>
                <a:lnTo>
                  <a:pt x="438150" y="0"/>
                </a:lnTo>
                <a:lnTo>
                  <a:pt x="1314450" y="0"/>
                </a:lnTo>
                <a:lnTo>
                  <a:pt x="1314450" y="342900"/>
                </a:lnTo>
                <a:lnTo>
                  <a:pt x="1752600" y="342900"/>
                </a:lnTo>
                <a:lnTo>
                  <a:pt x="876300" y="685800"/>
                </a:lnTo>
                <a:lnTo>
                  <a:pt x="0" y="342900"/>
                </a:lnTo>
                <a:close/>
              </a:path>
            </a:pathLst>
          </a:custGeom>
          <a:ln w="12700">
            <a:solidFill>
              <a:srgbClr val="000000"/>
            </a:solidFill>
          </a:ln>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p:nvPr/>
        </p:nvSpPr>
        <p:spPr>
          <a:xfrm>
            <a:off x="535018" y="399531"/>
            <a:ext cx="8082915" cy="1219200"/>
          </a:xfrm>
          <a:prstGeom prst="rect">
            <a:avLst/>
          </a:prstGeom>
        </p:spPr>
        <p:txBody>
          <a:bodyPr vert="horz" wrap="square" lIns="0" tIns="0" rIns="0" bIns="0" rtlCol="0">
            <a:spAutoFit/>
          </a:bodyPr>
          <a:lstStyle/>
          <a:p>
            <a:pPr marR="3175" algn="ctr">
              <a:lnSpc>
                <a:spcPts val="5140"/>
              </a:lnSpc>
            </a:pPr>
            <a:r>
              <a:rPr sz="4400" b="1" spc="20" dirty="0">
                <a:solidFill>
                  <a:srgbClr val="FFFFFF"/>
                </a:solidFill>
                <a:latin typeface="Arial"/>
                <a:cs typeface="Arial"/>
              </a:rPr>
              <a:t>A</a:t>
            </a:r>
            <a:r>
              <a:rPr sz="4400" b="1" spc="10" dirty="0">
                <a:solidFill>
                  <a:srgbClr val="FFFFFF"/>
                </a:solidFill>
                <a:latin typeface="Arial"/>
                <a:cs typeface="Arial"/>
              </a:rPr>
              <a:t>p</a:t>
            </a:r>
            <a:r>
              <a:rPr sz="4400" b="1" spc="0" dirty="0">
                <a:solidFill>
                  <a:srgbClr val="FFFFFF"/>
                </a:solidFill>
                <a:latin typeface="Arial"/>
                <a:cs typeface="Arial"/>
              </a:rPr>
              <a:t>p</a:t>
            </a:r>
            <a:r>
              <a:rPr sz="4400" b="1" spc="-30" dirty="0">
                <a:solidFill>
                  <a:srgbClr val="FFFFFF"/>
                </a:solidFill>
                <a:latin typeface="Arial"/>
                <a:cs typeface="Arial"/>
              </a:rPr>
              <a:t>li</a:t>
            </a:r>
            <a:r>
              <a:rPr sz="4400" b="1" spc="-50" dirty="0">
                <a:solidFill>
                  <a:srgbClr val="FFFFFF"/>
                </a:solidFill>
                <a:latin typeface="Arial"/>
                <a:cs typeface="Arial"/>
              </a:rPr>
              <a:t>ca</a:t>
            </a:r>
            <a:r>
              <a:rPr sz="4400" b="1" spc="35" dirty="0">
                <a:solidFill>
                  <a:srgbClr val="FFFFFF"/>
                </a:solidFill>
                <a:latin typeface="Arial"/>
                <a:cs typeface="Arial"/>
              </a:rPr>
              <a:t>t</a:t>
            </a:r>
            <a:r>
              <a:rPr sz="4400" b="1" spc="-30" dirty="0">
                <a:solidFill>
                  <a:srgbClr val="FFFFFF"/>
                </a:solidFill>
                <a:latin typeface="Arial"/>
                <a:cs typeface="Arial"/>
              </a:rPr>
              <a:t>i</a:t>
            </a:r>
            <a:r>
              <a:rPr sz="4400" b="1" spc="0" dirty="0">
                <a:solidFill>
                  <a:srgbClr val="FFFFFF"/>
                </a:solidFill>
                <a:latin typeface="Arial"/>
                <a:cs typeface="Arial"/>
              </a:rPr>
              <a:t>on</a:t>
            </a:r>
            <a:r>
              <a:rPr sz="4400" b="1" spc="-50" dirty="0">
                <a:solidFill>
                  <a:srgbClr val="FFFFFF"/>
                </a:solidFill>
                <a:latin typeface="Arial"/>
                <a:cs typeface="Arial"/>
              </a:rPr>
              <a:t>s</a:t>
            </a:r>
            <a:r>
              <a:rPr sz="4400" b="1" dirty="0">
                <a:solidFill>
                  <a:srgbClr val="FFFFFF"/>
                </a:solidFill>
                <a:latin typeface="Arial"/>
                <a:cs typeface="Arial"/>
              </a:rPr>
              <a:t>:</a:t>
            </a:r>
            <a:endParaRPr sz="4400">
              <a:latin typeface="Arial"/>
              <a:cs typeface="Arial"/>
            </a:endParaRPr>
          </a:p>
          <a:p>
            <a:pPr algn="ctr">
              <a:lnSpc>
                <a:spcPts val="5140"/>
              </a:lnSpc>
            </a:pPr>
            <a:r>
              <a:rPr sz="4400" b="1" spc="35" dirty="0">
                <a:solidFill>
                  <a:srgbClr val="FFFFFF"/>
                </a:solidFill>
                <a:latin typeface="Arial"/>
                <a:cs typeface="Arial"/>
              </a:rPr>
              <a:t>W</a:t>
            </a:r>
            <a:r>
              <a:rPr sz="4400" b="1" spc="0" dirty="0">
                <a:solidFill>
                  <a:srgbClr val="FFFFFF"/>
                </a:solidFill>
                <a:latin typeface="Arial"/>
                <a:cs typeface="Arial"/>
              </a:rPr>
              <a:t>h</a:t>
            </a:r>
            <a:r>
              <a:rPr sz="4400" b="1" spc="-50" dirty="0">
                <a:solidFill>
                  <a:srgbClr val="FFFFFF"/>
                </a:solidFill>
                <a:latin typeface="Arial"/>
                <a:cs typeface="Arial"/>
              </a:rPr>
              <a:t>a</a:t>
            </a:r>
            <a:r>
              <a:rPr sz="4400" b="1" dirty="0">
                <a:solidFill>
                  <a:srgbClr val="FFFFFF"/>
                </a:solidFill>
                <a:latin typeface="Arial"/>
                <a:cs typeface="Arial"/>
              </a:rPr>
              <a:t>t</a:t>
            </a:r>
            <a:r>
              <a:rPr sz="4400" b="1" spc="5" dirty="0">
                <a:solidFill>
                  <a:srgbClr val="FFFFFF"/>
                </a:solidFill>
                <a:latin typeface="Arial"/>
                <a:cs typeface="Arial"/>
              </a:rPr>
              <a:t> </a:t>
            </a:r>
            <a:r>
              <a:rPr sz="4400" b="1" spc="-15" dirty="0">
                <a:solidFill>
                  <a:srgbClr val="FFFFFF"/>
                </a:solidFill>
                <a:latin typeface="Arial"/>
                <a:cs typeface="Arial"/>
              </a:rPr>
              <a:t>m</a:t>
            </a:r>
            <a:r>
              <a:rPr sz="4400" b="1" spc="-50" dirty="0">
                <a:solidFill>
                  <a:srgbClr val="FFFFFF"/>
                </a:solidFill>
                <a:latin typeface="Arial"/>
                <a:cs typeface="Arial"/>
              </a:rPr>
              <a:t>ake</a:t>
            </a:r>
            <a:r>
              <a:rPr sz="4400" b="1" dirty="0">
                <a:solidFill>
                  <a:srgbClr val="FFFFFF"/>
                </a:solidFill>
                <a:latin typeface="Arial"/>
                <a:cs typeface="Arial"/>
              </a:rPr>
              <a:t>s</a:t>
            </a:r>
            <a:r>
              <a:rPr sz="4400" b="1" spc="130" dirty="0">
                <a:solidFill>
                  <a:srgbClr val="FFFFFF"/>
                </a:solidFill>
                <a:latin typeface="Arial"/>
                <a:cs typeface="Arial"/>
              </a:rPr>
              <a:t> </a:t>
            </a:r>
            <a:r>
              <a:rPr sz="4400" b="1" spc="20" dirty="0">
                <a:solidFill>
                  <a:srgbClr val="FFFFFF"/>
                </a:solidFill>
                <a:latin typeface="Arial"/>
                <a:cs typeface="Arial"/>
              </a:rPr>
              <a:t>B</a:t>
            </a:r>
            <a:r>
              <a:rPr sz="4400" b="1" spc="-30" dirty="0">
                <a:solidFill>
                  <a:srgbClr val="FFFFFF"/>
                </a:solidFill>
                <a:latin typeface="Arial"/>
                <a:cs typeface="Arial"/>
              </a:rPr>
              <a:t>i</a:t>
            </a:r>
            <a:r>
              <a:rPr sz="4400" b="1" spc="-5" dirty="0">
                <a:solidFill>
                  <a:srgbClr val="FFFFFF"/>
                </a:solidFill>
                <a:latin typeface="Arial"/>
                <a:cs typeface="Arial"/>
              </a:rPr>
              <a:t>g</a:t>
            </a:r>
            <a:r>
              <a:rPr sz="4400" b="1" spc="-15" dirty="0">
                <a:solidFill>
                  <a:srgbClr val="FFFFFF"/>
                </a:solidFill>
                <a:latin typeface="Arial"/>
                <a:cs typeface="Arial"/>
              </a:rPr>
              <a:t> </a:t>
            </a:r>
            <a:r>
              <a:rPr sz="4400" b="1" spc="20" dirty="0">
                <a:solidFill>
                  <a:srgbClr val="FFFFFF"/>
                </a:solidFill>
                <a:latin typeface="Arial"/>
                <a:cs typeface="Arial"/>
              </a:rPr>
              <a:t>D</a:t>
            </a:r>
            <a:r>
              <a:rPr sz="4400" b="1" spc="-50" dirty="0">
                <a:solidFill>
                  <a:srgbClr val="FFFFFF"/>
                </a:solidFill>
                <a:latin typeface="Arial"/>
                <a:cs typeface="Arial"/>
              </a:rPr>
              <a:t>a</a:t>
            </a:r>
            <a:r>
              <a:rPr sz="4400" b="1" spc="30" dirty="0">
                <a:solidFill>
                  <a:srgbClr val="FFFFFF"/>
                </a:solidFill>
                <a:latin typeface="Arial"/>
                <a:cs typeface="Arial"/>
              </a:rPr>
              <a:t>t</a:t>
            </a:r>
            <a:r>
              <a:rPr sz="4400" b="1" dirty="0">
                <a:solidFill>
                  <a:srgbClr val="FFFFFF"/>
                </a:solidFill>
                <a:latin typeface="Arial"/>
                <a:cs typeface="Arial"/>
              </a:rPr>
              <a:t>a</a:t>
            </a:r>
            <a:r>
              <a:rPr sz="4400" b="1" spc="30" dirty="0">
                <a:solidFill>
                  <a:srgbClr val="FFFFFF"/>
                </a:solidFill>
                <a:latin typeface="Arial"/>
                <a:cs typeface="Arial"/>
              </a:rPr>
              <a:t> </a:t>
            </a:r>
            <a:r>
              <a:rPr sz="4400" b="1" spc="-50" dirty="0">
                <a:solidFill>
                  <a:srgbClr val="FFFFFF"/>
                </a:solidFill>
                <a:latin typeface="Arial"/>
                <a:cs typeface="Arial"/>
              </a:rPr>
              <a:t>va</a:t>
            </a:r>
            <a:r>
              <a:rPr sz="4400" b="1" spc="-30" dirty="0">
                <a:solidFill>
                  <a:srgbClr val="FFFFFF"/>
                </a:solidFill>
                <a:latin typeface="Arial"/>
                <a:cs typeface="Arial"/>
              </a:rPr>
              <a:t>l</a:t>
            </a:r>
            <a:r>
              <a:rPr sz="4400" b="1" spc="0" dirty="0">
                <a:solidFill>
                  <a:srgbClr val="FFFFFF"/>
                </a:solidFill>
                <a:latin typeface="Arial"/>
                <a:cs typeface="Arial"/>
              </a:rPr>
              <a:t>u</a:t>
            </a:r>
            <a:r>
              <a:rPr sz="4400" b="1" spc="-50" dirty="0">
                <a:solidFill>
                  <a:srgbClr val="FFFFFF"/>
                </a:solidFill>
                <a:latin typeface="Arial"/>
                <a:cs typeface="Arial"/>
              </a:rPr>
              <a:t>a</a:t>
            </a:r>
            <a:r>
              <a:rPr sz="4400" b="1" spc="0" dirty="0">
                <a:solidFill>
                  <a:srgbClr val="FFFFFF"/>
                </a:solidFill>
                <a:latin typeface="Arial"/>
                <a:cs typeface="Arial"/>
              </a:rPr>
              <a:t>b</a:t>
            </a:r>
            <a:r>
              <a:rPr sz="4400" b="1" spc="-30" dirty="0">
                <a:solidFill>
                  <a:srgbClr val="FFFFFF"/>
                </a:solidFill>
                <a:latin typeface="Arial"/>
                <a:cs typeface="Arial"/>
              </a:rPr>
              <a:t>l</a:t>
            </a:r>
            <a:r>
              <a:rPr sz="4400" b="1" dirty="0">
                <a:solidFill>
                  <a:srgbClr val="FFFFFF"/>
                </a:solidFill>
                <a:latin typeface="Arial"/>
                <a:cs typeface="Arial"/>
              </a:rPr>
              <a:t>e</a:t>
            </a:r>
            <a:endParaRPr sz="4400">
              <a:latin typeface="Arial"/>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xfrm>
            <a:off x="152400" y="139700"/>
            <a:ext cx="8839200" cy="615553"/>
          </a:xfrm>
          <a:prstGeom prst="rect">
            <a:avLst/>
          </a:prstGeom>
        </p:spPr>
        <p:txBody>
          <a:bodyPr vert="horz" wrap="square" lIns="0" tIns="0" rIns="0" bIns="0" rtlCol="0">
            <a:spAutoFit/>
          </a:bodyPr>
          <a:lstStyle/>
          <a:p>
            <a:pPr marL="179070">
              <a:lnSpc>
                <a:spcPct val="100000"/>
              </a:lnSpc>
            </a:pPr>
            <a:r>
              <a:rPr b="1" spc="10" dirty="0">
                <a:latin typeface="Arial"/>
                <a:cs typeface="Arial"/>
              </a:rPr>
              <a:t>A</a:t>
            </a:r>
            <a:r>
              <a:rPr b="1" spc="-35" dirty="0">
                <a:latin typeface="Arial"/>
                <a:cs typeface="Arial"/>
              </a:rPr>
              <a:t>ft</a:t>
            </a:r>
            <a:r>
              <a:rPr b="1" spc="-25" dirty="0">
                <a:latin typeface="Arial"/>
                <a:cs typeface="Arial"/>
              </a:rPr>
              <a:t>e</a:t>
            </a:r>
            <a:r>
              <a:rPr b="1" dirty="0">
                <a:latin typeface="Arial"/>
                <a:cs typeface="Arial"/>
              </a:rPr>
              <a:t>r</a:t>
            </a:r>
            <a:r>
              <a:rPr b="1" spc="130" dirty="0">
                <a:latin typeface="Arial"/>
                <a:cs typeface="Arial"/>
              </a:rPr>
              <a:t> </a:t>
            </a:r>
            <a:r>
              <a:rPr b="1" spc="-35" dirty="0">
                <a:latin typeface="Arial"/>
                <a:cs typeface="Arial"/>
              </a:rPr>
              <a:t>t</a:t>
            </a:r>
            <a:r>
              <a:rPr b="1" spc="-50" dirty="0">
                <a:latin typeface="Arial"/>
                <a:cs typeface="Arial"/>
              </a:rPr>
              <a:t>h</a:t>
            </a:r>
            <a:r>
              <a:rPr b="1" spc="-20" dirty="0">
                <a:latin typeface="Arial"/>
                <a:cs typeface="Arial"/>
              </a:rPr>
              <a:t>i</a:t>
            </a:r>
            <a:r>
              <a:rPr b="1" dirty="0">
                <a:latin typeface="Arial"/>
                <a:cs typeface="Arial"/>
              </a:rPr>
              <a:t>s</a:t>
            </a:r>
            <a:r>
              <a:rPr b="1" spc="60" dirty="0">
                <a:latin typeface="Arial"/>
                <a:cs typeface="Arial"/>
              </a:rPr>
              <a:t> </a:t>
            </a:r>
            <a:r>
              <a:rPr lang="fr-FR" b="1" spc="-25" dirty="0">
                <a:latin typeface="Arial"/>
                <a:cs typeface="Arial"/>
              </a:rPr>
              <a:t>Part</a:t>
            </a:r>
            <a:r>
              <a:rPr b="1" spc="40" dirty="0">
                <a:latin typeface="Arial"/>
                <a:cs typeface="Arial"/>
              </a:rPr>
              <a:t> </a:t>
            </a:r>
            <a:r>
              <a:rPr b="1" spc="-25" dirty="0">
                <a:latin typeface="Arial"/>
                <a:cs typeface="Arial"/>
              </a:rPr>
              <a:t>y</a:t>
            </a:r>
            <a:r>
              <a:rPr b="1" spc="-50" dirty="0">
                <a:latin typeface="Arial"/>
                <a:cs typeface="Arial"/>
              </a:rPr>
              <a:t>o</a:t>
            </a:r>
            <a:r>
              <a:rPr b="1" spc="-5" dirty="0">
                <a:latin typeface="Arial"/>
                <a:cs typeface="Arial"/>
              </a:rPr>
              <a:t>u</a:t>
            </a:r>
            <a:r>
              <a:rPr b="1" spc="140" dirty="0">
                <a:latin typeface="Arial"/>
                <a:cs typeface="Arial"/>
              </a:rPr>
              <a:t> </a:t>
            </a:r>
            <a:r>
              <a:rPr b="1" spc="-20" dirty="0">
                <a:latin typeface="Arial"/>
                <a:cs typeface="Arial"/>
              </a:rPr>
              <a:t>wil</a:t>
            </a:r>
            <a:r>
              <a:rPr b="1" spc="-5" dirty="0">
                <a:latin typeface="Arial"/>
                <a:cs typeface="Arial"/>
              </a:rPr>
              <a:t>l</a:t>
            </a:r>
            <a:r>
              <a:rPr b="1" spc="-25" dirty="0">
                <a:latin typeface="Arial"/>
                <a:cs typeface="Arial"/>
              </a:rPr>
              <a:t> </a:t>
            </a:r>
            <a:r>
              <a:rPr b="1" spc="-50" dirty="0">
                <a:latin typeface="Arial"/>
                <a:cs typeface="Arial"/>
              </a:rPr>
              <a:t>b</a:t>
            </a:r>
            <a:r>
              <a:rPr b="1" dirty="0">
                <a:latin typeface="Arial"/>
                <a:cs typeface="Arial"/>
              </a:rPr>
              <a:t>e</a:t>
            </a:r>
            <a:r>
              <a:rPr b="1" spc="60" dirty="0">
                <a:latin typeface="Arial"/>
                <a:cs typeface="Arial"/>
              </a:rPr>
              <a:t> </a:t>
            </a:r>
            <a:r>
              <a:rPr b="1" spc="-25" dirty="0">
                <a:latin typeface="Arial"/>
                <a:cs typeface="Arial"/>
              </a:rPr>
              <a:t>a</a:t>
            </a:r>
            <a:r>
              <a:rPr b="1" spc="-50" dirty="0">
                <a:latin typeface="Arial"/>
                <a:cs typeface="Arial"/>
              </a:rPr>
              <a:t>b</a:t>
            </a:r>
            <a:r>
              <a:rPr b="1" spc="-20" dirty="0">
                <a:latin typeface="Arial"/>
                <a:cs typeface="Arial"/>
              </a:rPr>
              <a:t>l</a:t>
            </a:r>
            <a:r>
              <a:rPr b="1" dirty="0">
                <a:latin typeface="Arial"/>
                <a:cs typeface="Arial"/>
              </a:rPr>
              <a:t>e</a:t>
            </a:r>
            <a:r>
              <a:rPr b="1" spc="60" dirty="0">
                <a:latin typeface="Arial"/>
                <a:cs typeface="Arial"/>
              </a:rPr>
              <a:t> </a:t>
            </a:r>
            <a:r>
              <a:rPr b="1" spc="-35" dirty="0">
                <a:latin typeface="Arial"/>
                <a:cs typeface="Arial"/>
              </a:rPr>
              <a:t>t</a:t>
            </a:r>
            <a:r>
              <a:rPr b="1" spc="-50" dirty="0">
                <a:latin typeface="Arial"/>
                <a:cs typeface="Arial"/>
              </a:rPr>
              <a:t>o</a:t>
            </a:r>
            <a:r>
              <a:rPr b="1" spc="-20" dirty="0">
                <a:latin typeface="Arial"/>
                <a:cs typeface="Arial"/>
              </a:rPr>
              <a:t>.</a:t>
            </a:r>
            <a:r>
              <a:rPr b="1" spc="-5" dirty="0">
                <a:latin typeface="Arial"/>
                <a:cs typeface="Arial"/>
              </a:rPr>
              <a:t>.</a:t>
            </a:r>
          </a:p>
        </p:txBody>
      </p:sp>
      <p:sp>
        <p:nvSpPr>
          <p:cNvPr id="4" name="object 4"/>
          <p:cNvSpPr txBox="1"/>
          <p:nvPr/>
        </p:nvSpPr>
        <p:spPr>
          <a:xfrm>
            <a:off x="230186" y="1042288"/>
            <a:ext cx="8138795" cy="2302510"/>
          </a:xfrm>
          <a:prstGeom prst="rect">
            <a:avLst/>
          </a:prstGeom>
        </p:spPr>
        <p:txBody>
          <a:bodyPr vert="horz" wrap="square" lIns="0" tIns="0" rIns="0" bIns="0" rtlCol="0">
            <a:spAutoFit/>
          </a:bodyPr>
          <a:lstStyle/>
          <a:p>
            <a:pPr marL="469900" marR="5080" indent="-457200">
              <a:lnSpc>
                <a:spcPct val="95100"/>
              </a:lnSpc>
              <a:buFont typeface="Arial"/>
              <a:buChar char="•"/>
              <a:tabLst>
                <a:tab pos="469900" algn="l"/>
              </a:tabLst>
            </a:pPr>
            <a:r>
              <a:rPr sz="3200" spc="-15" dirty="0">
                <a:solidFill>
                  <a:srgbClr val="FFFFFF"/>
                </a:solidFill>
                <a:latin typeface="Arial"/>
                <a:cs typeface="Arial"/>
              </a:rPr>
              <a:t>D</a:t>
            </a:r>
            <a:r>
              <a:rPr sz="3200" spc="20" dirty="0">
                <a:solidFill>
                  <a:srgbClr val="FFFFFF"/>
                </a:solidFill>
                <a:latin typeface="Arial"/>
                <a:cs typeface="Arial"/>
              </a:rPr>
              <a:t>e</a:t>
            </a:r>
            <a:r>
              <a:rPr sz="3200" dirty="0">
                <a:solidFill>
                  <a:srgbClr val="FFFFFF"/>
                </a:solidFill>
                <a:latin typeface="Arial"/>
                <a:cs typeface="Arial"/>
              </a:rPr>
              <a:t>sc</a:t>
            </a:r>
            <a:r>
              <a:rPr sz="3200" spc="30" dirty="0">
                <a:solidFill>
                  <a:srgbClr val="FFFFFF"/>
                </a:solidFill>
                <a:latin typeface="Arial"/>
                <a:cs typeface="Arial"/>
              </a:rPr>
              <a:t>r</a:t>
            </a:r>
            <a:r>
              <a:rPr sz="3200" spc="-15" dirty="0">
                <a:solidFill>
                  <a:srgbClr val="FFFFFF"/>
                </a:solidFill>
                <a:latin typeface="Arial"/>
                <a:cs typeface="Arial"/>
              </a:rPr>
              <a:t>i</a:t>
            </a:r>
            <a:r>
              <a:rPr sz="3200" spc="20" dirty="0">
                <a:solidFill>
                  <a:srgbClr val="FFFFFF"/>
                </a:solidFill>
                <a:latin typeface="Arial"/>
                <a:cs typeface="Arial"/>
              </a:rPr>
              <a:t>b</a:t>
            </a:r>
            <a:r>
              <a:rPr sz="3200" dirty="0">
                <a:solidFill>
                  <a:srgbClr val="FFFFFF"/>
                </a:solidFill>
                <a:latin typeface="Arial"/>
                <a:cs typeface="Arial"/>
              </a:rPr>
              <a:t>e</a:t>
            </a:r>
            <a:r>
              <a:rPr sz="3200" spc="-70" dirty="0">
                <a:solidFill>
                  <a:srgbClr val="FFFFFF"/>
                </a:solidFill>
                <a:latin typeface="Arial"/>
                <a:cs typeface="Arial"/>
              </a:rPr>
              <a:t> </a:t>
            </a:r>
            <a:r>
              <a:rPr sz="3200" spc="20" dirty="0">
                <a:solidFill>
                  <a:srgbClr val="FFFFFF"/>
                </a:solidFill>
                <a:latin typeface="Arial"/>
                <a:cs typeface="Arial"/>
              </a:rPr>
              <a:t>e</a:t>
            </a:r>
            <a:r>
              <a:rPr sz="3200" dirty="0">
                <a:solidFill>
                  <a:srgbClr val="FFFFFF"/>
                </a:solidFill>
                <a:latin typeface="Arial"/>
                <a:cs typeface="Arial"/>
              </a:rPr>
              <a:t>x</a:t>
            </a:r>
            <a:r>
              <a:rPr sz="3200" spc="20" dirty="0">
                <a:solidFill>
                  <a:srgbClr val="FFFFFF"/>
                </a:solidFill>
                <a:latin typeface="Arial"/>
                <a:cs typeface="Arial"/>
              </a:rPr>
              <a:t>a</a:t>
            </a:r>
            <a:r>
              <a:rPr sz="3200" spc="30" dirty="0">
                <a:solidFill>
                  <a:srgbClr val="FFFFFF"/>
                </a:solidFill>
                <a:latin typeface="Arial"/>
                <a:cs typeface="Arial"/>
              </a:rPr>
              <a:t>m</a:t>
            </a:r>
            <a:r>
              <a:rPr sz="3200" spc="20" dirty="0">
                <a:solidFill>
                  <a:srgbClr val="FFFFFF"/>
                </a:solidFill>
                <a:latin typeface="Arial"/>
                <a:cs typeface="Arial"/>
              </a:rPr>
              <a:t>p</a:t>
            </a:r>
            <a:r>
              <a:rPr sz="3200" spc="-15" dirty="0">
                <a:solidFill>
                  <a:srgbClr val="FFFFFF"/>
                </a:solidFill>
                <a:latin typeface="Arial"/>
                <a:cs typeface="Arial"/>
              </a:rPr>
              <a:t>l</a:t>
            </a:r>
            <a:r>
              <a:rPr sz="3200" spc="20" dirty="0">
                <a:solidFill>
                  <a:srgbClr val="FFFFFF"/>
                </a:solidFill>
                <a:latin typeface="Arial"/>
                <a:cs typeface="Arial"/>
              </a:rPr>
              <a:t>e</a:t>
            </a:r>
            <a:r>
              <a:rPr sz="3200" dirty="0">
                <a:solidFill>
                  <a:srgbClr val="FFFFFF"/>
                </a:solidFill>
                <a:latin typeface="Arial"/>
                <a:cs typeface="Arial"/>
              </a:rPr>
              <a:t>s</a:t>
            </a:r>
            <a:r>
              <a:rPr sz="3200" spc="-90" dirty="0">
                <a:solidFill>
                  <a:srgbClr val="FFFFFF"/>
                </a:solidFill>
                <a:latin typeface="Arial"/>
                <a:cs typeface="Arial"/>
              </a:rPr>
              <a:t> </a:t>
            </a:r>
            <a:r>
              <a:rPr sz="3200" spc="0" dirty="0">
                <a:solidFill>
                  <a:srgbClr val="FFFFFF"/>
                </a:solidFill>
                <a:latin typeface="Arial"/>
                <a:cs typeface="Arial"/>
              </a:rPr>
              <a:t>f</a:t>
            </a:r>
            <a:r>
              <a:rPr sz="3200" spc="30" dirty="0">
                <a:solidFill>
                  <a:srgbClr val="FFFFFF"/>
                </a:solidFill>
                <a:latin typeface="Arial"/>
                <a:cs typeface="Arial"/>
              </a:rPr>
              <a:t>r</a:t>
            </a:r>
            <a:r>
              <a:rPr sz="3200" spc="20" dirty="0">
                <a:solidFill>
                  <a:srgbClr val="FFFFFF"/>
                </a:solidFill>
                <a:latin typeface="Arial"/>
                <a:cs typeface="Arial"/>
              </a:rPr>
              <a:t>o</a:t>
            </a:r>
            <a:r>
              <a:rPr sz="3200" dirty="0">
                <a:solidFill>
                  <a:srgbClr val="FFFFFF"/>
                </a:solidFill>
                <a:latin typeface="Arial"/>
                <a:cs typeface="Arial"/>
              </a:rPr>
              <a:t>m</a:t>
            </a:r>
            <a:r>
              <a:rPr sz="3200" spc="-160" dirty="0">
                <a:solidFill>
                  <a:srgbClr val="FFFFFF"/>
                </a:solidFill>
                <a:latin typeface="Arial"/>
                <a:cs typeface="Arial"/>
              </a:rPr>
              <a:t> </a:t>
            </a:r>
            <a:r>
              <a:rPr sz="3200" spc="0" dirty="0">
                <a:solidFill>
                  <a:srgbClr val="FFFFFF"/>
                </a:solidFill>
                <a:latin typeface="Arial"/>
                <a:cs typeface="Arial"/>
              </a:rPr>
              <a:t>f</a:t>
            </a:r>
            <a:r>
              <a:rPr sz="3200" spc="-15" dirty="0">
                <a:solidFill>
                  <a:srgbClr val="FFFFFF"/>
                </a:solidFill>
                <a:latin typeface="Arial"/>
                <a:cs typeface="Arial"/>
              </a:rPr>
              <a:t>i</a:t>
            </a:r>
            <a:r>
              <a:rPr sz="3200" spc="20" dirty="0">
                <a:solidFill>
                  <a:srgbClr val="FFFFFF"/>
                </a:solidFill>
                <a:latin typeface="Arial"/>
                <a:cs typeface="Arial"/>
              </a:rPr>
              <a:t>e</a:t>
            </a:r>
            <a:r>
              <a:rPr sz="3200" spc="-15" dirty="0">
                <a:solidFill>
                  <a:srgbClr val="FFFFFF"/>
                </a:solidFill>
                <a:latin typeface="Arial"/>
                <a:cs typeface="Arial"/>
              </a:rPr>
              <a:t>l</a:t>
            </a:r>
            <a:r>
              <a:rPr sz="3200" spc="20" dirty="0">
                <a:solidFill>
                  <a:srgbClr val="FFFFFF"/>
                </a:solidFill>
                <a:latin typeface="Arial"/>
                <a:cs typeface="Arial"/>
              </a:rPr>
              <a:t>d</a:t>
            </a:r>
            <a:r>
              <a:rPr sz="3200" dirty="0">
                <a:solidFill>
                  <a:srgbClr val="FFFFFF"/>
                </a:solidFill>
                <a:latin typeface="Arial"/>
                <a:cs typeface="Arial"/>
              </a:rPr>
              <a:t>s</a:t>
            </a:r>
            <a:r>
              <a:rPr sz="3200" spc="10" dirty="0">
                <a:solidFill>
                  <a:srgbClr val="FFFFFF"/>
                </a:solidFill>
                <a:latin typeface="Arial"/>
                <a:cs typeface="Arial"/>
              </a:rPr>
              <a:t> </a:t>
            </a:r>
            <a:r>
              <a:rPr sz="3200" spc="-15" dirty="0">
                <a:solidFill>
                  <a:srgbClr val="FFFFFF"/>
                </a:solidFill>
                <a:latin typeface="Arial"/>
                <a:cs typeface="Arial"/>
              </a:rPr>
              <a:t>w</a:t>
            </a:r>
            <a:r>
              <a:rPr sz="3200" spc="20" dirty="0">
                <a:solidFill>
                  <a:srgbClr val="FFFFFF"/>
                </a:solidFill>
                <a:latin typeface="Arial"/>
                <a:cs typeface="Arial"/>
              </a:rPr>
              <a:t>he</a:t>
            </a:r>
            <a:r>
              <a:rPr sz="3200" spc="30" dirty="0">
                <a:solidFill>
                  <a:srgbClr val="FFFFFF"/>
                </a:solidFill>
                <a:latin typeface="Arial"/>
                <a:cs typeface="Arial"/>
              </a:rPr>
              <a:t>r</a:t>
            </a:r>
            <a:r>
              <a:rPr sz="3200" dirty="0">
                <a:solidFill>
                  <a:srgbClr val="FFFFFF"/>
                </a:solidFill>
                <a:latin typeface="Arial"/>
                <a:cs typeface="Arial"/>
              </a:rPr>
              <a:t>e</a:t>
            </a:r>
            <a:r>
              <a:rPr sz="3200" spc="-70" dirty="0">
                <a:solidFill>
                  <a:srgbClr val="FFFFFF"/>
                </a:solidFill>
                <a:latin typeface="Arial"/>
                <a:cs typeface="Arial"/>
              </a:rPr>
              <a:t> </a:t>
            </a:r>
            <a:r>
              <a:rPr sz="3200" spc="20" dirty="0">
                <a:solidFill>
                  <a:srgbClr val="FFFFFF"/>
                </a:solidFill>
                <a:latin typeface="Arial"/>
                <a:cs typeface="Arial"/>
              </a:rPr>
              <a:t>b</a:t>
            </a:r>
            <a:r>
              <a:rPr sz="3200" spc="-15" dirty="0">
                <a:solidFill>
                  <a:srgbClr val="FFFFFF"/>
                </a:solidFill>
                <a:latin typeface="Arial"/>
                <a:cs typeface="Arial"/>
              </a:rPr>
              <a:t>i</a:t>
            </a:r>
            <a:r>
              <a:rPr sz="3200" dirty="0">
                <a:solidFill>
                  <a:srgbClr val="FFFFFF"/>
                </a:solidFill>
                <a:latin typeface="Arial"/>
                <a:cs typeface="Arial"/>
              </a:rPr>
              <a:t>g </a:t>
            </a:r>
            <a:r>
              <a:rPr sz="3200" spc="20" dirty="0">
                <a:solidFill>
                  <a:srgbClr val="FFFFFF"/>
                </a:solidFill>
                <a:latin typeface="Arial"/>
                <a:cs typeface="Arial"/>
              </a:rPr>
              <a:t>da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20" dirty="0">
                <a:solidFill>
                  <a:srgbClr val="FFFFFF"/>
                </a:solidFill>
                <a:latin typeface="Arial"/>
                <a:cs typeface="Arial"/>
              </a:rPr>
              <a:t>ha</a:t>
            </a:r>
            <a:r>
              <a:rPr sz="3200" dirty="0">
                <a:solidFill>
                  <a:srgbClr val="FFFFFF"/>
                </a:solidFill>
                <a:latin typeface="Arial"/>
                <a:cs typeface="Arial"/>
              </a:rPr>
              <a:t>s</a:t>
            </a:r>
            <a:r>
              <a:rPr sz="3200" spc="-90" dirty="0">
                <a:solidFill>
                  <a:srgbClr val="FFFFFF"/>
                </a:solidFill>
                <a:latin typeface="Arial"/>
                <a:cs typeface="Arial"/>
              </a:rPr>
              <a:t> </a:t>
            </a:r>
            <a:r>
              <a:rPr sz="3200" spc="20" dirty="0">
                <a:solidFill>
                  <a:srgbClr val="FFFFFF"/>
                </a:solidFill>
                <a:latin typeface="Arial"/>
                <a:cs typeface="Arial"/>
              </a:rPr>
              <a:t>enab</a:t>
            </a:r>
            <a:r>
              <a:rPr sz="3200" spc="-15" dirty="0">
                <a:solidFill>
                  <a:srgbClr val="FFFFFF"/>
                </a:solidFill>
                <a:latin typeface="Arial"/>
                <a:cs typeface="Arial"/>
              </a:rPr>
              <a:t>l</a:t>
            </a:r>
            <a:r>
              <a:rPr sz="3200" spc="20" dirty="0">
                <a:solidFill>
                  <a:srgbClr val="FFFFFF"/>
                </a:solidFill>
                <a:latin typeface="Arial"/>
                <a:cs typeface="Arial"/>
              </a:rPr>
              <a:t>e</a:t>
            </a:r>
            <a:r>
              <a:rPr sz="3200" dirty="0">
                <a:solidFill>
                  <a:srgbClr val="FFFFFF"/>
                </a:solidFill>
                <a:latin typeface="Arial"/>
                <a:cs typeface="Arial"/>
              </a:rPr>
              <a:t>d</a:t>
            </a:r>
            <a:r>
              <a:rPr sz="3200" spc="-70" dirty="0">
                <a:solidFill>
                  <a:srgbClr val="FFFFFF"/>
                </a:solidFill>
                <a:latin typeface="Arial"/>
                <a:cs typeface="Arial"/>
              </a:rPr>
              <a:t> </a:t>
            </a:r>
            <a:r>
              <a:rPr sz="3200" spc="20" dirty="0">
                <a:solidFill>
                  <a:srgbClr val="FFFFFF"/>
                </a:solidFill>
                <a:latin typeface="Arial"/>
                <a:cs typeface="Arial"/>
              </a:rPr>
              <a:t>be</a:t>
            </a:r>
            <a:r>
              <a:rPr sz="3200" spc="0" dirty="0">
                <a:solidFill>
                  <a:srgbClr val="FFFFFF"/>
                </a:solidFill>
                <a:latin typeface="Arial"/>
                <a:cs typeface="Arial"/>
              </a:rPr>
              <a:t>tt</a:t>
            </a:r>
            <a:r>
              <a:rPr sz="3200" spc="20" dirty="0">
                <a:solidFill>
                  <a:srgbClr val="FFFFFF"/>
                </a:solidFill>
                <a:latin typeface="Arial"/>
                <a:cs typeface="Arial"/>
              </a:rPr>
              <a:t>e</a:t>
            </a:r>
            <a:r>
              <a:rPr sz="3200" dirty="0">
                <a:solidFill>
                  <a:srgbClr val="FFFFFF"/>
                </a:solidFill>
                <a:latin typeface="Arial"/>
                <a:cs typeface="Arial"/>
              </a:rPr>
              <a:t>r</a:t>
            </a:r>
            <a:r>
              <a:rPr sz="3200" spc="-160" dirty="0">
                <a:solidFill>
                  <a:srgbClr val="FFFFFF"/>
                </a:solidFill>
                <a:latin typeface="Arial"/>
                <a:cs typeface="Arial"/>
              </a:rPr>
              <a:t> </a:t>
            </a:r>
            <a:r>
              <a:rPr sz="3200" spc="30" dirty="0">
                <a:solidFill>
                  <a:srgbClr val="FFFFFF"/>
                </a:solidFill>
                <a:latin typeface="Arial"/>
                <a:cs typeface="Arial"/>
              </a:rPr>
              <a:t>m</a:t>
            </a:r>
            <a:r>
              <a:rPr sz="3200" spc="20" dirty="0">
                <a:solidFill>
                  <a:srgbClr val="FFFFFF"/>
                </a:solidFill>
                <a:latin typeface="Arial"/>
                <a:cs typeface="Arial"/>
              </a:rPr>
              <a:t>ode</a:t>
            </a:r>
            <a:r>
              <a:rPr sz="3200" spc="-15" dirty="0">
                <a:solidFill>
                  <a:srgbClr val="FFFFFF"/>
                </a:solidFill>
                <a:latin typeface="Arial"/>
                <a:cs typeface="Arial"/>
              </a:rPr>
              <a:t>l</a:t>
            </a:r>
            <a:r>
              <a:rPr sz="3200" dirty="0">
                <a:solidFill>
                  <a:srgbClr val="FFFFFF"/>
                </a:solidFill>
                <a:latin typeface="Arial"/>
                <a:cs typeface="Arial"/>
              </a:rPr>
              <a:t>s</a:t>
            </a:r>
            <a:r>
              <a:rPr sz="3200" spc="-90" dirty="0">
                <a:solidFill>
                  <a:srgbClr val="FFFFFF"/>
                </a:solidFill>
                <a:latin typeface="Arial"/>
                <a:cs typeface="Arial"/>
              </a:rPr>
              <a:t> </a:t>
            </a:r>
            <a:r>
              <a:rPr sz="3200" spc="-15" dirty="0">
                <a:solidFill>
                  <a:srgbClr val="FFFFFF"/>
                </a:solidFill>
                <a:latin typeface="Arial"/>
                <a:cs typeface="Arial"/>
              </a:rPr>
              <a:t>w</a:t>
            </a:r>
            <a:r>
              <a:rPr sz="3200" spc="20" dirty="0">
                <a:solidFill>
                  <a:srgbClr val="FFFFFF"/>
                </a:solidFill>
                <a:latin typeface="Arial"/>
                <a:cs typeface="Arial"/>
              </a:rPr>
              <a:t>h</a:t>
            </a:r>
            <a:r>
              <a:rPr sz="3200" spc="-15" dirty="0">
                <a:solidFill>
                  <a:srgbClr val="FFFFFF"/>
                </a:solidFill>
                <a:latin typeface="Arial"/>
                <a:cs typeface="Arial"/>
              </a:rPr>
              <a:t>i</a:t>
            </a:r>
            <a:r>
              <a:rPr sz="3200" dirty="0">
                <a:solidFill>
                  <a:srgbClr val="FFFFFF"/>
                </a:solidFill>
                <a:latin typeface="Arial"/>
                <a:cs typeface="Arial"/>
              </a:rPr>
              <a:t>ch </a:t>
            </a:r>
            <a:r>
              <a:rPr sz="3200" spc="20" dirty="0">
                <a:solidFill>
                  <a:srgbClr val="FFFFFF"/>
                </a:solidFill>
                <a:latin typeface="Arial"/>
                <a:cs typeface="Arial"/>
              </a:rPr>
              <a:t>a</a:t>
            </a:r>
            <a:r>
              <a:rPr sz="3200" spc="-15" dirty="0">
                <a:solidFill>
                  <a:srgbClr val="FFFFFF"/>
                </a:solidFill>
                <a:latin typeface="Arial"/>
                <a:cs typeface="Arial"/>
              </a:rPr>
              <a:t>ll</a:t>
            </a:r>
            <a:r>
              <a:rPr sz="3200" spc="20" dirty="0">
                <a:solidFill>
                  <a:srgbClr val="FFFFFF"/>
                </a:solidFill>
                <a:latin typeface="Arial"/>
                <a:cs typeface="Arial"/>
              </a:rPr>
              <a:t>o</a:t>
            </a:r>
            <a:r>
              <a:rPr sz="3200" spc="-15" dirty="0">
                <a:solidFill>
                  <a:srgbClr val="FFFFFF"/>
                </a:solidFill>
                <a:latin typeface="Arial"/>
                <a:cs typeface="Arial"/>
              </a:rPr>
              <a:t>w</a:t>
            </a:r>
            <a:r>
              <a:rPr sz="3200" dirty="0">
                <a:solidFill>
                  <a:srgbClr val="FFFFFF"/>
                </a:solidFill>
                <a:latin typeface="Arial"/>
                <a:cs typeface="Arial"/>
              </a:rPr>
              <a:t>s</a:t>
            </a:r>
            <a:r>
              <a:rPr sz="3200" spc="10" dirty="0">
                <a:solidFill>
                  <a:srgbClr val="FFFFFF"/>
                </a:solidFill>
                <a:latin typeface="Arial"/>
                <a:cs typeface="Arial"/>
              </a:rPr>
              <a:t> </a:t>
            </a:r>
            <a:r>
              <a:rPr sz="3200" spc="0" dirty="0">
                <a:solidFill>
                  <a:srgbClr val="FFFFFF"/>
                </a:solidFill>
                <a:latin typeface="Arial"/>
                <a:cs typeface="Arial"/>
              </a:rPr>
              <a:t>f</a:t>
            </a:r>
            <a:r>
              <a:rPr sz="3200" spc="20" dirty="0">
                <a:solidFill>
                  <a:srgbClr val="FFFFFF"/>
                </a:solidFill>
                <a:latin typeface="Arial"/>
                <a:cs typeface="Arial"/>
              </a:rPr>
              <a:t>o</a:t>
            </a:r>
            <a:r>
              <a:rPr sz="3200" dirty="0">
                <a:solidFill>
                  <a:srgbClr val="FFFFFF"/>
                </a:solidFill>
                <a:latin typeface="Arial"/>
                <a:cs typeface="Arial"/>
              </a:rPr>
              <a:t>r</a:t>
            </a:r>
            <a:r>
              <a:rPr sz="3200" spc="-55" dirty="0">
                <a:solidFill>
                  <a:srgbClr val="FFFFFF"/>
                </a:solidFill>
                <a:latin typeface="Arial"/>
                <a:cs typeface="Arial"/>
              </a:rPr>
              <a:t> </a:t>
            </a:r>
            <a:r>
              <a:rPr sz="3200" spc="20" dirty="0">
                <a:solidFill>
                  <a:srgbClr val="FFFFFF"/>
                </a:solidFill>
                <a:latin typeface="Arial"/>
                <a:cs typeface="Arial"/>
              </a:rPr>
              <a:t>h</a:t>
            </a:r>
            <a:r>
              <a:rPr sz="3200" spc="-15" dirty="0">
                <a:solidFill>
                  <a:srgbClr val="FFFFFF"/>
                </a:solidFill>
                <a:latin typeface="Arial"/>
                <a:cs typeface="Arial"/>
              </a:rPr>
              <a:t>i</a:t>
            </a:r>
            <a:r>
              <a:rPr sz="3200" spc="20" dirty="0">
                <a:solidFill>
                  <a:srgbClr val="FFFFFF"/>
                </a:solidFill>
                <a:latin typeface="Arial"/>
                <a:cs typeface="Arial"/>
              </a:rPr>
              <a:t>ghe</a:t>
            </a:r>
            <a:r>
              <a:rPr sz="3200" dirty="0">
                <a:solidFill>
                  <a:srgbClr val="FFFFFF"/>
                </a:solidFill>
                <a:latin typeface="Arial"/>
                <a:cs typeface="Arial"/>
              </a:rPr>
              <a:t>r</a:t>
            </a:r>
            <a:r>
              <a:rPr sz="3200" spc="-55" dirty="0">
                <a:solidFill>
                  <a:srgbClr val="FFFFFF"/>
                </a:solidFill>
                <a:latin typeface="Arial"/>
                <a:cs typeface="Arial"/>
              </a:rPr>
              <a:t> </a:t>
            </a:r>
            <a:r>
              <a:rPr sz="3200" spc="20" dirty="0">
                <a:solidFill>
                  <a:srgbClr val="FFFFFF"/>
                </a:solidFill>
                <a:latin typeface="Arial"/>
                <a:cs typeface="Arial"/>
              </a:rPr>
              <a:t>p</a:t>
            </a:r>
            <a:r>
              <a:rPr sz="3200" spc="30" dirty="0">
                <a:solidFill>
                  <a:srgbClr val="FFFFFF"/>
                </a:solidFill>
                <a:latin typeface="Arial"/>
                <a:cs typeface="Arial"/>
              </a:rPr>
              <a:t>r</a:t>
            </a:r>
            <a:r>
              <a:rPr sz="3200" spc="20" dirty="0">
                <a:solidFill>
                  <a:srgbClr val="FFFFFF"/>
                </a:solidFill>
                <a:latin typeface="Arial"/>
                <a:cs typeface="Arial"/>
              </a:rPr>
              <a:t>e</a:t>
            </a:r>
            <a:r>
              <a:rPr sz="3200" dirty="0">
                <a:solidFill>
                  <a:srgbClr val="FFFFFF"/>
                </a:solidFill>
                <a:latin typeface="Arial"/>
                <a:cs typeface="Arial"/>
              </a:rPr>
              <a:t>c</a:t>
            </a:r>
            <a:r>
              <a:rPr sz="3200" spc="-15" dirty="0">
                <a:solidFill>
                  <a:srgbClr val="FFFFFF"/>
                </a:solidFill>
                <a:latin typeface="Arial"/>
                <a:cs typeface="Arial"/>
              </a:rPr>
              <a:t>i</a:t>
            </a:r>
            <a:r>
              <a:rPr sz="3200" dirty="0">
                <a:solidFill>
                  <a:srgbClr val="FFFFFF"/>
                </a:solidFill>
                <a:latin typeface="Arial"/>
                <a:cs typeface="Arial"/>
              </a:rPr>
              <a:t>s</a:t>
            </a:r>
            <a:r>
              <a:rPr sz="3200" spc="-15" dirty="0">
                <a:solidFill>
                  <a:srgbClr val="FFFFFF"/>
                </a:solidFill>
                <a:latin typeface="Arial"/>
                <a:cs typeface="Arial"/>
              </a:rPr>
              <a:t>i</a:t>
            </a:r>
            <a:r>
              <a:rPr sz="3200" spc="20" dirty="0">
                <a:solidFill>
                  <a:srgbClr val="FFFFFF"/>
                </a:solidFill>
                <a:latin typeface="Arial"/>
                <a:cs typeface="Arial"/>
              </a:rPr>
              <a:t>o</a:t>
            </a:r>
            <a:r>
              <a:rPr sz="3200" dirty="0">
                <a:solidFill>
                  <a:srgbClr val="FFFFFF"/>
                </a:solidFill>
                <a:latin typeface="Arial"/>
                <a:cs typeface="Arial"/>
              </a:rPr>
              <a:t>n </a:t>
            </a:r>
            <a:r>
              <a:rPr sz="3200" spc="30" dirty="0">
                <a:solidFill>
                  <a:srgbClr val="FFFFFF"/>
                </a:solidFill>
                <a:latin typeface="Arial"/>
                <a:cs typeface="Arial"/>
              </a:rPr>
              <a:t>r</a:t>
            </a:r>
            <a:r>
              <a:rPr sz="3200" spc="20" dirty="0">
                <a:solidFill>
                  <a:srgbClr val="FFFFFF"/>
                </a:solidFill>
                <a:latin typeface="Arial"/>
                <a:cs typeface="Arial"/>
              </a:rPr>
              <a:t>e</a:t>
            </a:r>
            <a:r>
              <a:rPr sz="3200" dirty="0">
                <a:solidFill>
                  <a:srgbClr val="FFFFFF"/>
                </a:solidFill>
                <a:latin typeface="Arial"/>
                <a:cs typeface="Arial"/>
              </a:rPr>
              <a:t>c</a:t>
            </a:r>
            <a:r>
              <a:rPr sz="3200" spc="20" dirty="0">
                <a:solidFill>
                  <a:srgbClr val="FFFFFF"/>
                </a:solidFill>
                <a:latin typeface="Arial"/>
                <a:cs typeface="Arial"/>
              </a:rPr>
              <a:t>o</a:t>
            </a:r>
            <a:r>
              <a:rPr sz="3200" spc="30" dirty="0">
                <a:solidFill>
                  <a:srgbClr val="FFFFFF"/>
                </a:solidFill>
                <a:latin typeface="Arial"/>
                <a:cs typeface="Arial"/>
              </a:rPr>
              <a:t>mm</a:t>
            </a:r>
            <a:r>
              <a:rPr sz="3200" spc="20" dirty="0">
                <a:solidFill>
                  <a:srgbClr val="FFFFFF"/>
                </a:solidFill>
                <a:latin typeface="Arial"/>
                <a:cs typeface="Arial"/>
              </a:rPr>
              <a:t>enda</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on</a:t>
            </a:r>
            <a:r>
              <a:rPr sz="3200" dirty="0">
                <a:solidFill>
                  <a:srgbClr val="FFFFFF"/>
                </a:solidFill>
                <a:latin typeface="Arial"/>
                <a:cs typeface="Arial"/>
              </a:rPr>
              <a:t>s</a:t>
            </a:r>
            <a:r>
              <a:rPr sz="3200" spc="-290" dirty="0">
                <a:solidFill>
                  <a:srgbClr val="FFFFFF"/>
                </a:solidFill>
                <a:latin typeface="Arial"/>
                <a:cs typeface="Arial"/>
              </a:rPr>
              <a:t> </a:t>
            </a:r>
            <a:r>
              <a:rPr sz="3200" spc="20" dirty="0">
                <a:solidFill>
                  <a:srgbClr val="FFFFFF"/>
                </a:solidFill>
                <a:latin typeface="Arial"/>
                <a:cs typeface="Arial"/>
              </a:rPr>
              <a:t>o</a:t>
            </a:r>
            <a:r>
              <a:rPr sz="3200" dirty="0">
                <a:solidFill>
                  <a:srgbClr val="FFFFFF"/>
                </a:solidFill>
                <a:latin typeface="Arial"/>
                <a:cs typeface="Arial"/>
              </a:rPr>
              <a:t>r</a:t>
            </a:r>
            <a:r>
              <a:rPr sz="3200" spc="-55" dirty="0">
                <a:solidFill>
                  <a:srgbClr val="FFFFFF"/>
                </a:solidFill>
                <a:latin typeface="Arial"/>
                <a:cs typeface="Arial"/>
              </a:rPr>
              <a:t> </a:t>
            </a:r>
            <a:r>
              <a:rPr sz="3200" dirty="0">
                <a:solidFill>
                  <a:srgbClr val="FFFFFF"/>
                </a:solidFill>
                <a:latin typeface="Arial"/>
                <a:cs typeface="Arial"/>
              </a:rPr>
              <a:t>s</a:t>
            </a:r>
            <a:r>
              <a:rPr sz="3200" spc="20" dirty="0">
                <a:solidFill>
                  <a:srgbClr val="FFFFFF"/>
                </a:solidFill>
                <a:latin typeface="Arial"/>
                <a:cs typeface="Arial"/>
              </a:rPr>
              <a:t>o</a:t>
            </a:r>
            <a:r>
              <a:rPr sz="3200" spc="-15" dirty="0">
                <a:solidFill>
                  <a:srgbClr val="FFFFFF"/>
                </a:solidFill>
                <a:latin typeface="Arial"/>
                <a:cs typeface="Arial"/>
              </a:rPr>
              <a:t>l</a:t>
            </a:r>
            <a:r>
              <a:rPr sz="3200" spc="20" dirty="0">
                <a:solidFill>
                  <a:srgbClr val="FFFFFF"/>
                </a:solidFill>
                <a:latin typeface="Arial"/>
                <a:cs typeface="Arial"/>
              </a:rPr>
              <a:t>u</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on</a:t>
            </a:r>
            <a:r>
              <a:rPr sz="3200" dirty="0">
                <a:solidFill>
                  <a:srgbClr val="FFFFFF"/>
                </a:solidFill>
                <a:latin typeface="Arial"/>
                <a:cs typeface="Arial"/>
              </a:rPr>
              <a:t>s</a:t>
            </a:r>
            <a:r>
              <a:rPr sz="3200" spc="-90" dirty="0">
                <a:solidFill>
                  <a:srgbClr val="FFFFFF"/>
                </a:solidFill>
                <a:latin typeface="Arial"/>
                <a:cs typeface="Arial"/>
              </a:rPr>
              <a:t> </a:t>
            </a:r>
            <a:r>
              <a:rPr sz="3200" spc="0" dirty="0">
                <a:solidFill>
                  <a:srgbClr val="FFFFFF"/>
                </a:solidFill>
                <a:latin typeface="Arial"/>
                <a:cs typeface="Arial"/>
              </a:rPr>
              <a:t>t</a:t>
            </a:r>
            <a:r>
              <a:rPr sz="3200" dirty="0">
                <a:solidFill>
                  <a:srgbClr val="FFFFFF"/>
                </a:solidFill>
                <a:latin typeface="Arial"/>
                <a:cs typeface="Arial"/>
              </a:rPr>
              <a:t>o</a:t>
            </a:r>
            <a:r>
              <a:rPr sz="3200" spc="30" dirty="0">
                <a:solidFill>
                  <a:srgbClr val="FFFFFF"/>
                </a:solidFill>
                <a:latin typeface="Arial"/>
                <a:cs typeface="Arial"/>
              </a:rPr>
              <a:t> m</a:t>
            </a:r>
            <a:r>
              <a:rPr sz="3200" spc="20" dirty="0">
                <a:solidFill>
                  <a:srgbClr val="FFFFFF"/>
                </a:solidFill>
                <a:latin typeface="Arial"/>
                <a:cs typeface="Arial"/>
              </a:rPr>
              <a:t>a</a:t>
            </a:r>
            <a:r>
              <a:rPr sz="3200" dirty="0">
                <a:solidFill>
                  <a:srgbClr val="FFFFFF"/>
                </a:solidFill>
                <a:latin typeface="Arial"/>
                <a:cs typeface="Arial"/>
              </a:rPr>
              <a:t>ke</a:t>
            </a:r>
            <a:r>
              <a:rPr sz="3200" spc="-70" dirty="0">
                <a:solidFill>
                  <a:srgbClr val="FFFFFF"/>
                </a:solidFill>
                <a:latin typeface="Arial"/>
                <a:cs typeface="Arial"/>
              </a:rPr>
              <a:t> </a:t>
            </a:r>
            <a:r>
              <a:rPr sz="3200" spc="0" dirty="0">
                <a:solidFill>
                  <a:srgbClr val="FFFFFF"/>
                </a:solidFill>
                <a:latin typeface="Arial"/>
                <a:cs typeface="Arial"/>
              </a:rPr>
              <a:t>t</a:t>
            </a:r>
            <a:r>
              <a:rPr sz="3200" spc="20" dirty="0">
                <a:solidFill>
                  <a:srgbClr val="FFFFFF"/>
                </a:solidFill>
                <a:latin typeface="Arial"/>
                <a:cs typeface="Arial"/>
              </a:rPr>
              <a:t>h</a:t>
            </a:r>
            <a:r>
              <a:rPr sz="3200" dirty="0">
                <a:solidFill>
                  <a:srgbClr val="FFFFFF"/>
                </a:solidFill>
                <a:latin typeface="Arial"/>
                <a:cs typeface="Arial"/>
              </a:rPr>
              <a:t>e </a:t>
            </a:r>
            <a:r>
              <a:rPr sz="3200" spc="-15" dirty="0">
                <a:solidFill>
                  <a:srgbClr val="FFFFFF"/>
                </a:solidFill>
                <a:latin typeface="Arial"/>
                <a:cs typeface="Arial"/>
              </a:rPr>
              <a:t>w</a:t>
            </a:r>
            <a:r>
              <a:rPr sz="3200" spc="20" dirty="0">
                <a:solidFill>
                  <a:srgbClr val="FFFFFF"/>
                </a:solidFill>
                <a:latin typeface="Arial"/>
                <a:cs typeface="Arial"/>
              </a:rPr>
              <a:t>o</a:t>
            </a:r>
            <a:r>
              <a:rPr sz="3200" spc="30" dirty="0">
                <a:solidFill>
                  <a:srgbClr val="FFFFFF"/>
                </a:solidFill>
                <a:latin typeface="Arial"/>
                <a:cs typeface="Arial"/>
              </a:rPr>
              <a:t>r</a:t>
            </a:r>
            <a:r>
              <a:rPr sz="3200" spc="-15" dirty="0">
                <a:solidFill>
                  <a:srgbClr val="FFFFFF"/>
                </a:solidFill>
                <a:latin typeface="Arial"/>
                <a:cs typeface="Arial"/>
              </a:rPr>
              <a:t>l</a:t>
            </a:r>
            <a:r>
              <a:rPr sz="3200" dirty="0">
                <a:solidFill>
                  <a:srgbClr val="FFFFFF"/>
                </a:solidFill>
                <a:latin typeface="Arial"/>
                <a:cs typeface="Arial"/>
              </a:rPr>
              <a:t>d</a:t>
            </a:r>
            <a:r>
              <a:rPr sz="3200" spc="-70" dirty="0">
                <a:solidFill>
                  <a:srgbClr val="FFFFFF"/>
                </a:solidFill>
                <a:latin typeface="Arial"/>
                <a:cs typeface="Arial"/>
              </a:rPr>
              <a:t> </a:t>
            </a:r>
            <a:r>
              <a:rPr sz="3200" dirty="0">
                <a:solidFill>
                  <a:srgbClr val="FFFFFF"/>
                </a:solidFill>
                <a:latin typeface="Arial"/>
                <a:cs typeface="Arial"/>
              </a:rPr>
              <a:t>a</a:t>
            </a:r>
            <a:r>
              <a:rPr sz="3200" spc="30" dirty="0">
                <a:solidFill>
                  <a:srgbClr val="FFFFFF"/>
                </a:solidFill>
                <a:latin typeface="Arial"/>
                <a:cs typeface="Arial"/>
              </a:rPr>
              <a:t> </a:t>
            </a:r>
            <a:r>
              <a:rPr sz="3200" spc="20" dirty="0">
                <a:solidFill>
                  <a:srgbClr val="FFFFFF"/>
                </a:solidFill>
                <a:latin typeface="Arial"/>
                <a:cs typeface="Arial"/>
              </a:rPr>
              <a:t>be</a:t>
            </a:r>
            <a:r>
              <a:rPr sz="3200" spc="0" dirty="0">
                <a:solidFill>
                  <a:srgbClr val="FFFFFF"/>
                </a:solidFill>
                <a:latin typeface="Arial"/>
                <a:cs typeface="Arial"/>
              </a:rPr>
              <a:t>tt</a:t>
            </a:r>
            <a:r>
              <a:rPr sz="3200" spc="20" dirty="0">
                <a:solidFill>
                  <a:srgbClr val="FFFFFF"/>
                </a:solidFill>
                <a:latin typeface="Arial"/>
                <a:cs typeface="Arial"/>
              </a:rPr>
              <a:t>e</a:t>
            </a:r>
            <a:r>
              <a:rPr sz="3200" dirty="0">
                <a:solidFill>
                  <a:srgbClr val="FFFFFF"/>
                </a:solidFill>
                <a:latin typeface="Arial"/>
                <a:cs typeface="Arial"/>
              </a:rPr>
              <a:t>r</a:t>
            </a:r>
            <a:r>
              <a:rPr sz="3200" spc="-160" dirty="0">
                <a:solidFill>
                  <a:srgbClr val="FFFFFF"/>
                </a:solidFill>
                <a:latin typeface="Arial"/>
                <a:cs typeface="Arial"/>
              </a:rPr>
              <a:t> </a:t>
            </a:r>
            <a:r>
              <a:rPr sz="3200" spc="20" dirty="0">
                <a:solidFill>
                  <a:srgbClr val="FFFFFF"/>
                </a:solidFill>
                <a:latin typeface="Arial"/>
                <a:cs typeface="Arial"/>
              </a:rPr>
              <a:t>p</a:t>
            </a:r>
            <a:r>
              <a:rPr sz="3200" spc="-15" dirty="0">
                <a:solidFill>
                  <a:srgbClr val="FFFFFF"/>
                </a:solidFill>
                <a:latin typeface="Arial"/>
                <a:cs typeface="Arial"/>
              </a:rPr>
              <a:t>l</a:t>
            </a:r>
            <a:r>
              <a:rPr sz="3200" spc="20" dirty="0">
                <a:solidFill>
                  <a:srgbClr val="FFFFFF"/>
                </a:solidFill>
                <a:latin typeface="Arial"/>
                <a:cs typeface="Arial"/>
              </a:rPr>
              <a:t>a</a:t>
            </a:r>
            <a:r>
              <a:rPr sz="3200" dirty="0">
                <a:solidFill>
                  <a:srgbClr val="FFFFFF"/>
                </a:solidFill>
                <a:latin typeface="Arial"/>
                <a:cs typeface="Arial"/>
              </a:rPr>
              <a:t>ce</a:t>
            </a:r>
            <a:endParaRPr sz="32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598170">
              <a:lnSpc>
                <a:spcPct val="100000"/>
              </a:lnSpc>
            </a:pPr>
            <a:r>
              <a:rPr b="1" spc="10" dirty="0">
                <a:latin typeface="Arial"/>
                <a:cs typeface="Arial"/>
              </a:rPr>
              <a:t>W</a:t>
            </a:r>
            <a:r>
              <a:rPr b="1" spc="-50" dirty="0">
                <a:latin typeface="Arial"/>
                <a:cs typeface="Arial"/>
              </a:rPr>
              <a:t>h</a:t>
            </a:r>
            <a:r>
              <a:rPr b="1" spc="-25" dirty="0">
                <a:latin typeface="Arial"/>
                <a:cs typeface="Arial"/>
              </a:rPr>
              <a:t>a</a:t>
            </a:r>
            <a:r>
              <a:rPr b="1" dirty="0">
                <a:latin typeface="Arial"/>
                <a:cs typeface="Arial"/>
              </a:rPr>
              <a:t>t</a:t>
            </a:r>
            <a:r>
              <a:rPr b="1" spc="55" dirty="0">
                <a:latin typeface="Arial"/>
                <a:cs typeface="Arial"/>
              </a:rPr>
              <a:t> </a:t>
            </a:r>
            <a:r>
              <a:rPr b="1" spc="-35" dirty="0">
                <a:latin typeface="Arial"/>
                <a:cs typeface="Arial"/>
              </a:rPr>
              <a:t>M</a:t>
            </a:r>
            <a:r>
              <a:rPr b="1" spc="-25" dirty="0">
                <a:latin typeface="Arial"/>
                <a:cs typeface="Arial"/>
              </a:rPr>
              <a:t>ake</a:t>
            </a:r>
            <a:r>
              <a:rPr b="1" dirty="0">
                <a:latin typeface="Arial"/>
                <a:cs typeface="Arial"/>
              </a:rPr>
              <a:t>s</a:t>
            </a:r>
            <a:r>
              <a:rPr b="1" spc="60" dirty="0">
                <a:latin typeface="Arial"/>
                <a:cs typeface="Arial"/>
              </a:rPr>
              <a:t> </a:t>
            </a:r>
            <a:r>
              <a:rPr b="1" spc="10" dirty="0">
                <a:latin typeface="Arial"/>
                <a:cs typeface="Arial"/>
              </a:rPr>
              <a:t>B</a:t>
            </a:r>
            <a:r>
              <a:rPr b="1" spc="-20" dirty="0">
                <a:latin typeface="Arial"/>
                <a:cs typeface="Arial"/>
              </a:rPr>
              <a:t>i</a:t>
            </a:r>
            <a:r>
              <a:rPr b="1" spc="-5" dirty="0">
                <a:latin typeface="Arial"/>
                <a:cs typeface="Arial"/>
              </a:rPr>
              <a:t>g</a:t>
            </a:r>
            <a:r>
              <a:rPr b="1" spc="40" dirty="0">
                <a:latin typeface="Arial"/>
                <a:cs typeface="Arial"/>
              </a:rPr>
              <a:t> </a:t>
            </a:r>
            <a:r>
              <a:rPr b="1" spc="10" dirty="0">
                <a:latin typeface="Arial"/>
                <a:cs typeface="Arial"/>
              </a:rPr>
              <a:t>D</a:t>
            </a:r>
            <a:r>
              <a:rPr b="1" spc="-25" dirty="0">
                <a:latin typeface="Arial"/>
                <a:cs typeface="Arial"/>
              </a:rPr>
              <a:t>a</a:t>
            </a:r>
            <a:r>
              <a:rPr b="1" spc="-35" dirty="0">
                <a:latin typeface="Arial"/>
                <a:cs typeface="Arial"/>
              </a:rPr>
              <a:t>t</a:t>
            </a:r>
            <a:r>
              <a:rPr b="1" dirty="0">
                <a:latin typeface="Arial"/>
                <a:cs typeface="Arial"/>
              </a:rPr>
              <a:t>a</a:t>
            </a:r>
            <a:r>
              <a:rPr b="1" spc="60" dirty="0">
                <a:latin typeface="Arial"/>
                <a:cs typeface="Arial"/>
              </a:rPr>
              <a:t> </a:t>
            </a:r>
            <a:r>
              <a:rPr b="1" spc="-170" dirty="0">
                <a:latin typeface="Arial"/>
                <a:cs typeface="Arial"/>
              </a:rPr>
              <a:t>V</a:t>
            </a:r>
            <a:r>
              <a:rPr b="1" spc="-25" dirty="0">
                <a:latin typeface="Arial"/>
                <a:cs typeface="Arial"/>
              </a:rPr>
              <a:t>a</a:t>
            </a:r>
            <a:r>
              <a:rPr b="1" spc="-20" dirty="0">
                <a:latin typeface="Arial"/>
                <a:cs typeface="Arial"/>
              </a:rPr>
              <a:t>l</a:t>
            </a:r>
            <a:r>
              <a:rPr b="1" spc="-50" dirty="0">
                <a:latin typeface="Arial"/>
                <a:cs typeface="Arial"/>
              </a:rPr>
              <a:t>u</a:t>
            </a:r>
            <a:r>
              <a:rPr b="1" spc="-25" dirty="0">
                <a:latin typeface="Arial"/>
                <a:cs typeface="Arial"/>
              </a:rPr>
              <a:t>a</a:t>
            </a:r>
            <a:r>
              <a:rPr b="1" spc="-50" dirty="0">
                <a:latin typeface="Arial"/>
                <a:cs typeface="Arial"/>
              </a:rPr>
              <a:t>b</a:t>
            </a:r>
            <a:r>
              <a:rPr b="1" spc="-20" dirty="0">
                <a:latin typeface="Arial"/>
                <a:cs typeface="Arial"/>
              </a:rPr>
              <a:t>l</a:t>
            </a:r>
            <a:r>
              <a:rPr b="1" spc="-25" dirty="0">
                <a:latin typeface="Arial"/>
                <a:cs typeface="Arial"/>
              </a:rPr>
              <a:t>e</a:t>
            </a:r>
            <a:r>
              <a:rPr b="1" spc="-5" dirty="0">
                <a:latin typeface="Arial"/>
                <a:cs typeface="Arial"/>
              </a:rPr>
              <a:t>?</a:t>
            </a:r>
          </a:p>
        </p:txBody>
      </p:sp>
      <p:sp>
        <p:nvSpPr>
          <p:cNvPr id="4" name="object 4"/>
          <p:cNvSpPr/>
          <p:nvPr/>
        </p:nvSpPr>
        <p:spPr>
          <a:xfrm>
            <a:off x="1835150" y="3486150"/>
            <a:ext cx="914400" cy="749300"/>
          </a:xfrm>
          <a:custGeom>
            <a:avLst/>
            <a:gdLst/>
            <a:ahLst/>
            <a:cxnLst/>
            <a:rect l="l" t="t" r="r" b="b"/>
            <a:pathLst>
              <a:path w="914400" h="749300">
                <a:moveTo>
                  <a:pt x="914400" y="374650"/>
                </a:moveTo>
                <a:lnTo>
                  <a:pt x="0" y="374650"/>
                </a:lnTo>
                <a:lnTo>
                  <a:pt x="457200" y="749300"/>
                </a:lnTo>
                <a:lnTo>
                  <a:pt x="914400" y="374650"/>
                </a:lnTo>
                <a:close/>
              </a:path>
              <a:path w="914400" h="749300">
                <a:moveTo>
                  <a:pt x="685800" y="0"/>
                </a:moveTo>
                <a:lnTo>
                  <a:pt x="228600" y="0"/>
                </a:lnTo>
                <a:lnTo>
                  <a:pt x="228600" y="374650"/>
                </a:lnTo>
                <a:lnTo>
                  <a:pt x="685800" y="374650"/>
                </a:lnTo>
                <a:lnTo>
                  <a:pt x="685800" y="0"/>
                </a:lnTo>
                <a:close/>
              </a:path>
            </a:pathLst>
          </a:custGeom>
          <a:solidFill>
            <a:srgbClr val="618FFD"/>
          </a:solidFill>
        </p:spPr>
        <p:txBody>
          <a:bodyPr wrap="square" lIns="0" tIns="0" rIns="0" bIns="0" rtlCol="0"/>
          <a:lstStyle/>
          <a:p>
            <a:endParaRPr/>
          </a:p>
        </p:txBody>
      </p:sp>
      <p:sp>
        <p:nvSpPr>
          <p:cNvPr id="5" name="object 5"/>
          <p:cNvSpPr/>
          <p:nvPr/>
        </p:nvSpPr>
        <p:spPr>
          <a:xfrm>
            <a:off x="1835150" y="3486150"/>
            <a:ext cx="914400" cy="749300"/>
          </a:xfrm>
          <a:custGeom>
            <a:avLst/>
            <a:gdLst/>
            <a:ahLst/>
            <a:cxnLst/>
            <a:rect l="l" t="t" r="r" b="b"/>
            <a:pathLst>
              <a:path w="914400" h="749300">
                <a:moveTo>
                  <a:pt x="685800" y="0"/>
                </a:moveTo>
                <a:lnTo>
                  <a:pt x="685800" y="374650"/>
                </a:lnTo>
                <a:lnTo>
                  <a:pt x="914400" y="374650"/>
                </a:lnTo>
                <a:lnTo>
                  <a:pt x="457200" y="749300"/>
                </a:lnTo>
                <a:lnTo>
                  <a:pt x="0" y="374650"/>
                </a:lnTo>
                <a:lnTo>
                  <a:pt x="228600" y="374650"/>
                </a:lnTo>
                <a:lnTo>
                  <a:pt x="228600" y="0"/>
                </a:lnTo>
                <a:lnTo>
                  <a:pt x="685800" y="0"/>
                </a:lnTo>
                <a:close/>
              </a:path>
            </a:pathLst>
          </a:custGeom>
          <a:ln w="12700">
            <a:solidFill>
              <a:srgbClr val="000000"/>
            </a:solidFill>
          </a:ln>
        </p:spPr>
        <p:txBody>
          <a:bodyPr wrap="square" lIns="0" tIns="0" rIns="0" bIns="0" rtlCol="0"/>
          <a:lstStyle/>
          <a:p>
            <a:endParaRPr/>
          </a:p>
        </p:txBody>
      </p:sp>
      <p:sp>
        <p:nvSpPr>
          <p:cNvPr id="6" name="object 6"/>
          <p:cNvSpPr/>
          <p:nvPr/>
        </p:nvSpPr>
        <p:spPr>
          <a:xfrm>
            <a:off x="1835150" y="1885950"/>
            <a:ext cx="914400" cy="736600"/>
          </a:xfrm>
          <a:custGeom>
            <a:avLst/>
            <a:gdLst/>
            <a:ahLst/>
            <a:cxnLst/>
            <a:rect l="l" t="t" r="r" b="b"/>
            <a:pathLst>
              <a:path w="914400" h="736600">
                <a:moveTo>
                  <a:pt x="914400" y="368300"/>
                </a:moveTo>
                <a:lnTo>
                  <a:pt x="0" y="368300"/>
                </a:lnTo>
                <a:lnTo>
                  <a:pt x="457200" y="736600"/>
                </a:lnTo>
                <a:lnTo>
                  <a:pt x="914400" y="368300"/>
                </a:lnTo>
                <a:close/>
              </a:path>
              <a:path w="914400" h="736600">
                <a:moveTo>
                  <a:pt x="685800" y="0"/>
                </a:moveTo>
                <a:lnTo>
                  <a:pt x="228600" y="0"/>
                </a:lnTo>
                <a:lnTo>
                  <a:pt x="228600" y="368300"/>
                </a:lnTo>
                <a:lnTo>
                  <a:pt x="685800" y="368300"/>
                </a:lnTo>
                <a:lnTo>
                  <a:pt x="685800" y="0"/>
                </a:lnTo>
                <a:close/>
              </a:path>
            </a:pathLst>
          </a:custGeom>
          <a:solidFill>
            <a:srgbClr val="618FFD"/>
          </a:solidFill>
        </p:spPr>
        <p:txBody>
          <a:bodyPr wrap="square" lIns="0" tIns="0" rIns="0" bIns="0" rtlCol="0"/>
          <a:lstStyle/>
          <a:p>
            <a:endParaRPr/>
          </a:p>
        </p:txBody>
      </p:sp>
      <p:sp>
        <p:nvSpPr>
          <p:cNvPr id="7" name="object 7"/>
          <p:cNvSpPr/>
          <p:nvPr/>
        </p:nvSpPr>
        <p:spPr>
          <a:xfrm>
            <a:off x="1835150" y="1885950"/>
            <a:ext cx="914400" cy="736600"/>
          </a:xfrm>
          <a:custGeom>
            <a:avLst/>
            <a:gdLst/>
            <a:ahLst/>
            <a:cxnLst/>
            <a:rect l="l" t="t" r="r" b="b"/>
            <a:pathLst>
              <a:path w="914400" h="736600">
                <a:moveTo>
                  <a:pt x="685800" y="0"/>
                </a:moveTo>
                <a:lnTo>
                  <a:pt x="685800" y="368300"/>
                </a:lnTo>
                <a:lnTo>
                  <a:pt x="914400" y="368300"/>
                </a:lnTo>
                <a:lnTo>
                  <a:pt x="457200" y="736600"/>
                </a:lnTo>
                <a:lnTo>
                  <a:pt x="0" y="368300"/>
                </a:lnTo>
                <a:lnTo>
                  <a:pt x="228600" y="368300"/>
                </a:lnTo>
                <a:lnTo>
                  <a:pt x="228600" y="0"/>
                </a:lnTo>
                <a:lnTo>
                  <a:pt x="685800" y="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454776" y="1310055"/>
            <a:ext cx="3658235" cy="3432175"/>
          </a:xfrm>
          <a:prstGeom prst="rect">
            <a:avLst/>
          </a:prstGeom>
        </p:spPr>
        <p:txBody>
          <a:bodyPr vert="horz" wrap="square" lIns="0" tIns="0" rIns="0" bIns="0" rtlCol="0">
            <a:spAutoFit/>
          </a:bodyPr>
          <a:lstStyle/>
          <a:p>
            <a:pPr algn="ctr">
              <a:lnSpc>
                <a:spcPct val="100000"/>
              </a:lnSpc>
            </a:pPr>
            <a:r>
              <a:rPr sz="3600" b="1" spc="-10" dirty="0">
                <a:solidFill>
                  <a:srgbClr val="FFFFFF"/>
                </a:solidFill>
                <a:latin typeface="Arial"/>
                <a:cs typeface="Arial"/>
              </a:rPr>
              <a:t>Bi</a:t>
            </a:r>
            <a:r>
              <a:rPr sz="3600" b="1" spc="-5" dirty="0">
                <a:solidFill>
                  <a:srgbClr val="FFFFFF"/>
                </a:solidFill>
                <a:latin typeface="Arial"/>
                <a:cs typeface="Arial"/>
              </a:rPr>
              <a:t>g</a:t>
            </a:r>
            <a:r>
              <a:rPr sz="3600" b="1" dirty="0">
                <a:solidFill>
                  <a:srgbClr val="FFFFFF"/>
                </a:solidFill>
                <a:latin typeface="Arial"/>
                <a:cs typeface="Arial"/>
              </a:rPr>
              <a:t> D</a:t>
            </a:r>
            <a:r>
              <a:rPr sz="3600" b="1" spc="-5" dirty="0">
                <a:solidFill>
                  <a:srgbClr val="FFFFFF"/>
                </a:solidFill>
                <a:latin typeface="Arial"/>
                <a:cs typeface="Arial"/>
              </a:rPr>
              <a:t>a</a:t>
            </a:r>
            <a:r>
              <a:rPr sz="3600" b="1" dirty="0">
                <a:solidFill>
                  <a:srgbClr val="FFFFFF"/>
                </a:solidFill>
                <a:latin typeface="Arial"/>
                <a:cs typeface="Arial"/>
              </a:rPr>
              <a:t>ta</a:t>
            </a:r>
            <a:endParaRPr sz="3600">
              <a:latin typeface="Arial"/>
              <a:cs typeface="Arial"/>
            </a:endParaRPr>
          </a:p>
          <a:p>
            <a:pPr marL="12700" marR="5080" algn="ctr">
              <a:lnSpc>
                <a:spcPct val="268800"/>
              </a:lnSpc>
            </a:pPr>
            <a:r>
              <a:rPr sz="3600" b="1" dirty="0">
                <a:solidFill>
                  <a:srgbClr val="FFFFFF"/>
                </a:solidFill>
                <a:latin typeface="Arial"/>
                <a:cs typeface="Arial"/>
              </a:rPr>
              <a:t>B</a:t>
            </a:r>
            <a:r>
              <a:rPr sz="3600" b="1" spc="-5" dirty="0">
                <a:solidFill>
                  <a:srgbClr val="FFFFFF"/>
                </a:solidFill>
                <a:latin typeface="Arial"/>
                <a:cs typeface="Arial"/>
              </a:rPr>
              <a:t>e</a:t>
            </a:r>
            <a:r>
              <a:rPr sz="3600" b="1" dirty="0">
                <a:solidFill>
                  <a:srgbClr val="FFFFFF"/>
                </a:solidFill>
                <a:latin typeface="Arial"/>
                <a:cs typeface="Arial"/>
              </a:rPr>
              <a:t>tt</a:t>
            </a:r>
            <a:r>
              <a:rPr sz="3600" b="1" spc="-5" dirty="0">
                <a:solidFill>
                  <a:srgbClr val="FFFFFF"/>
                </a:solidFill>
                <a:latin typeface="Arial"/>
                <a:cs typeface="Arial"/>
              </a:rPr>
              <a:t>e</a:t>
            </a:r>
            <a:r>
              <a:rPr sz="3600" b="1" dirty="0">
                <a:solidFill>
                  <a:srgbClr val="FFFFFF"/>
                </a:solidFill>
                <a:latin typeface="Arial"/>
                <a:cs typeface="Arial"/>
              </a:rPr>
              <a:t>r Mod</a:t>
            </a:r>
            <a:r>
              <a:rPr sz="3600" b="1" spc="-5" dirty="0">
                <a:solidFill>
                  <a:srgbClr val="FFFFFF"/>
                </a:solidFill>
                <a:latin typeface="Arial"/>
                <a:cs typeface="Arial"/>
              </a:rPr>
              <a:t>e</a:t>
            </a:r>
            <a:r>
              <a:rPr sz="3600" b="1" dirty="0">
                <a:solidFill>
                  <a:srgbClr val="FFFFFF"/>
                </a:solidFill>
                <a:latin typeface="Arial"/>
                <a:cs typeface="Arial"/>
              </a:rPr>
              <a:t>ls Higher </a:t>
            </a:r>
            <a:r>
              <a:rPr sz="3600" b="1" spc="-5" dirty="0">
                <a:solidFill>
                  <a:srgbClr val="FFFFFF"/>
                </a:solidFill>
                <a:latin typeface="Arial"/>
                <a:cs typeface="Arial"/>
              </a:rPr>
              <a:t>P</a:t>
            </a:r>
            <a:r>
              <a:rPr sz="3600" b="1" dirty="0">
                <a:solidFill>
                  <a:srgbClr val="FFFFFF"/>
                </a:solidFill>
                <a:latin typeface="Arial"/>
                <a:cs typeface="Arial"/>
              </a:rPr>
              <a:t>r</a:t>
            </a:r>
            <a:r>
              <a:rPr sz="3600" b="1" spc="-5" dirty="0">
                <a:solidFill>
                  <a:srgbClr val="FFFFFF"/>
                </a:solidFill>
                <a:latin typeface="Arial"/>
                <a:cs typeface="Arial"/>
              </a:rPr>
              <a:t>ec</a:t>
            </a:r>
            <a:r>
              <a:rPr sz="3600" b="1" dirty="0">
                <a:solidFill>
                  <a:srgbClr val="FFFFFF"/>
                </a:solidFill>
                <a:latin typeface="Arial"/>
                <a:cs typeface="Arial"/>
              </a:rPr>
              <a:t>i</a:t>
            </a:r>
            <a:r>
              <a:rPr sz="3600" b="1" spc="-5" dirty="0">
                <a:solidFill>
                  <a:srgbClr val="FFFFFF"/>
                </a:solidFill>
                <a:latin typeface="Arial"/>
                <a:cs typeface="Arial"/>
              </a:rPr>
              <a:t>sion</a:t>
            </a:r>
            <a:endParaRPr sz="3600">
              <a:latin typeface="Arial"/>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598170">
              <a:lnSpc>
                <a:spcPct val="100000"/>
              </a:lnSpc>
            </a:pPr>
            <a:r>
              <a:rPr b="1" spc="10" dirty="0">
                <a:latin typeface="Arial"/>
                <a:cs typeface="Arial"/>
              </a:rPr>
              <a:t>W</a:t>
            </a:r>
            <a:r>
              <a:rPr b="1" spc="-50" dirty="0">
                <a:latin typeface="Arial"/>
                <a:cs typeface="Arial"/>
              </a:rPr>
              <a:t>h</a:t>
            </a:r>
            <a:r>
              <a:rPr b="1" spc="-25" dirty="0">
                <a:latin typeface="Arial"/>
                <a:cs typeface="Arial"/>
              </a:rPr>
              <a:t>a</a:t>
            </a:r>
            <a:r>
              <a:rPr b="1" dirty="0">
                <a:latin typeface="Arial"/>
                <a:cs typeface="Arial"/>
              </a:rPr>
              <a:t>t</a:t>
            </a:r>
            <a:r>
              <a:rPr b="1" spc="55" dirty="0">
                <a:latin typeface="Arial"/>
                <a:cs typeface="Arial"/>
              </a:rPr>
              <a:t> </a:t>
            </a:r>
            <a:r>
              <a:rPr b="1" spc="-35" dirty="0">
                <a:latin typeface="Arial"/>
                <a:cs typeface="Arial"/>
              </a:rPr>
              <a:t>M</a:t>
            </a:r>
            <a:r>
              <a:rPr b="1" spc="-25" dirty="0">
                <a:latin typeface="Arial"/>
                <a:cs typeface="Arial"/>
              </a:rPr>
              <a:t>ake</a:t>
            </a:r>
            <a:r>
              <a:rPr b="1" dirty="0">
                <a:latin typeface="Arial"/>
                <a:cs typeface="Arial"/>
              </a:rPr>
              <a:t>s</a:t>
            </a:r>
            <a:r>
              <a:rPr b="1" spc="60" dirty="0">
                <a:latin typeface="Arial"/>
                <a:cs typeface="Arial"/>
              </a:rPr>
              <a:t> </a:t>
            </a:r>
            <a:r>
              <a:rPr b="1" spc="10" dirty="0">
                <a:latin typeface="Arial"/>
                <a:cs typeface="Arial"/>
              </a:rPr>
              <a:t>B</a:t>
            </a:r>
            <a:r>
              <a:rPr b="1" spc="-20" dirty="0">
                <a:latin typeface="Arial"/>
                <a:cs typeface="Arial"/>
              </a:rPr>
              <a:t>i</a:t>
            </a:r>
            <a:r>
              <a:rPr b="1" spc="-5" dirty="0">
                <a:latin typeface="Arial"/>
                <a:cs typeface="Arial"/>
              </a:rPr>
              <a:t>g</a:t>
            </a:r>
            <a:r>
              <a:rPr b="1" spc="40" dirty="0">
                <a:latin typeface="Arial"/>
                <a:cs typeface="Arial"/>
              </a:rPr>
              <a:t> </a:t>
            </a:r>
            <a:r>
              <a:rPr b="1" spc="10" dirty="0">
                <a:latin typeface="Arial"/>
                <a:cs typeface="Arial"/>
              </a:rPr>
              <a:t>D</a:t>
            </a:r>
            <a:r>
              <a:rPr b="1" spc="-25" dirty="0">
                <a:latin typeface="Arial"/>
                <a:cs typeface="Arial"/>
              </a:rPr>
              <a:t>a</a:t>
            </a:r>
            <a:r>
              <a:rPr b="1" spc="-35" dirty="0">
                <a:latin typeface="Arial"/>
                <a:cs typeface="Arial"/>
              </a:rPr>
              <a:t>t</a:t>
            </a:r>
            <a:r>
              <a:rPr b="1" dirty="0">
                <a:latin typeface="Arial"/>
                <a:cs typeface="Arial"/>
              </a:rPr>
              <a:t>a</a:t>
            </a:r>
            <a:r>
              <a:rPr b="1" spc="60" dirty="0">
                <a:latin typeface="Arial"/>
                <a:cs typeface="Arial"/>
              </a:rPr>
              <a:t> </a:t>
            </a:r>
            <a:r>
              <a:rPr b="1" spc="-170" dirty="0">
                <a:latin typeface="Arial"/>
                <a:cs typeface="Arial"/>
              </a:rPr>
              <a:t>V</a:t>
            </a:r>
            <a:r>
              <a:rPr b="1" spc="-25" dirty="0">
                <a:latin typeface="Arial"/>
                <a:cs typeface="Arial"/>
              </a:rPr>
              <a:t>a</a:t>
            </a:r>
            <a:r>
              <a:rPr b="1" spc="-20" dirty="0">
                <a:latin typeface="Arial"/>
                <a:cs typeface="Arial"/>
              </a:rPr>
              <a:t>l</a:t>
            </a:r>
            <a:r>
              <a:rPr b="1" spc="-50" dirty="0">
                <a:latin typeface="Arial"/>
                <a:cs typeface="Arial"/>
              </a:rPr>
              <a:t>u</a:t>
            </a:r>
            <a:r>
              <a:rPr b="1" spc="-25" dirty="0">
                <a:latin typeface="Arial"/>
                <a:cs typeface="Arial"/>
              </a:rPr>
              <a:t>a</a:t>
            </a:r>
            <a:r>
              <a:rPr b="1" spc="-50" dirty="0">
                <a:latin typeface="Arial"/>
                <a:cs typeface="Arial"/>
              </a:rPr>
              <a:t>b</a:t>
            </a:r>
            <a:r>
              <a:rPr b="1" spc="-20" dirty="0">
                <a:latin typeface="Arial"/>
                <a:cs typeface="Arial"/>
              </a:rPr>
              <a:t>l</a:t>
            </a:r>
            <a:r>
              <a:rPr b="1" spc="-25" dirty="0">
                <a:latin typeface="Arial"/>
                <a:cs typeface="Arial"/>
              </a:rPr>
              <a:t>e</a:t>
            </a:r>
            <a:r>
              <a:rPr b="1" spc="-5" dirty="0">
                <a:latin typeface="Arial"/>
                <a:cs typeface="Arial"/>
              </a:rPr>
              <a:t>?</a:t>
            </a:r>
          </a:p>
        </p:txBody>
      </p:sp>
      <p:sp>
        <p:nvSpPr>
          <p:cNvPr id="4" name="object 4"/>
          <p:cNvSpPr/>
          <p:nvPr/>
        </p:nvSpPr>
        <p:spPr>
          <a:xfrm>
            <a:off x="2400300" y="825500"/>
            <a:ext cx="2959100" cy="12827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451100" y="876300"/>
            <a:ext cx="2781300" cy="11049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444750" y="869950"/>
            <a:ext cx="2794000" cy="1117600"/>
          </a:xfrm>
          <a:custGeom>
            <a:avLst/>
            <a:gdLst/>
            <a:ahLst/>
            <a:cxnLst/>
            <a:rect l="l" t="t" r="r" b="b"/>
            <a:pathLst>
              <a:path w="2794000" h="1117600">
                <a:moveTo>
                  <a:pt x="0" y="0"/>
                </a:moveTo>
                <a:lnTo>
                  <a:pt x="2794000" y="0"/>
                </a:lnTo>
                <a:lnTo>
                  <a:pt x="2794000" y="1117600"/>
                </a:lnTo>
                <a:lnTo>
                  <a:pt x="0" y="1117600"/>
                </a:lnTo>
                <a:lnTo>
                  <a:pt x="0" y="0"/>
                </a:lnTo>
                <a:close/>
              </a:path>
            </a:pathLst>
          </a:custGeom>
          <a:ln w="12700">
            <a:solidFill>
              <a:srgbClr val="618FFE"/>
            </a:solidFill>
          </a:ln>
        </p:spPr>
        <p:txBody>
          <a:bodyPr wrap="square" lIns="0" tIns="0" rIns="0" bIns="0" rtlCol="0"/>
          <a:lstStyle/>
          <a:p>
            <a:endParaRPr/>
          </a:p>
        </p:txBody>
      </p:sp>
      <p:sp>
        <p:nvSpPr>
          <p:cNvPr id="7" name="object 7"/>
          <p:cNvSpPr/>
          <p:nvPr/>
        </p:nvSpPr>
        <p:spPr>
          <a:xfrm>
            <a:off x="3175000" y="2730500"/>
            <a:ext cx="2159000" cy="24130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753731" y="1446454"/>
            <a:ext cx="2595245" cy="1371600"/>
          </a:xfrm>
          <a:custGeom>
            <a:avLst/>
            <a:gdLst/>
            <a:ahLst/>
            <a:cxnLst/>
            <a:rect l="l" t="t" r="r" b="b"/>
            <a:pathLst>
              <a:path w="2595245" h="1371600">
                <a:moveTo>
                  <a:pt x="1462013" y="1358900"/>
                </a:moveTo>
                <a:lnTo>
                  <a:pt x="1196442" y="1358900"/>
                </a:lnTo>
                <a:lnTo>
                  <a:pt x="1210084" y="1371600"/>
                </a:lnTo>
                <a:lnTo>
                  <a:pt x="1432083" y="1371600"/>
                </a:lnTo>
                <a:lnTo>
                  <a:pt x="1462013" y="1358900"/>
                </a:lnTo>
                <a:close/>
              </a:path>
              <a:path w="2595245" h="1371600">
                <a:moveTo>
                  <a:pt x="1661346" y="1257300"/>
                </a:moveTo>
                <a:lnTo>
                  <a:pt x="1003943" y="1257300"/>
                </a:lnTo>
                <a:lnTo>
                  <a:pt x="1012727" y="1270000"/>
                </a:lnTo>
                <a:lnTo>
                  <a:pt x="1021881" y="1282700"/>
                </a:lnTo>
                <a:lnTo>
                  <a:pt x="1031395" y="1282700"/>
                </a:lnTo>
                <a:lnTo>
                  <a:pt x="1041259" y="1295400"/>
                </a:lnTo>
                <a:lnTo>
                  <a:pt x="1051460" y="1295400"/>
                </a:lnTo>
                <a:lnTo>
                  <a:pt x="1061990" y="1308100"/>
                </a:lnTo>
                <a:lnTo>
                  <a:pt x="1072837" y="1308100"/>
                </a:lnTo>
                <a:lnTo>
                  <a:pt x="1083991" y="1320800"/>
                </a:lnTo>
                <a:lnTo>
                  <a:pt x="1095441" y="1320800"/>
                </a:lnTo>
                <a:lnTo>
                  <a:pt x="1107177" y="1333500"/>
                </a:lnTo>
                <a:lnTo>
                  <a:pt x="1119188" y="1333500"/>
                </a:lnTo>
                <a:lnTo>
                  <a:pt x="1131463" y="1346200"/>
                </a:lnTo>
                <a:lnTo>
                  <a:pt x="1156767" y="1346200"/>
                </a:lnTo>
                <a:lnTo>
                  <a:pt x="1169773" y="1358900"/>
                </a:lnTo>
                <a:lnTo>
                  <a:pt x="1491121" y="1358900"/>
                </a:lnTo>
                <a:lnTo>
                  <a:pt x="1546370" y="1333500"/>
                </a:lnTo>
                <a:lnTo>
                  <a:pt x="1596830" y="1308100"/>
                </a:lnTo>
                <a:lnTo>
                  <a:pt x="1641497" y="1270000"/>
                </a:lnTo>
                <a:lnTo>
                  <a:pt x="1661346" y="1257300"/>
                </a:lnTo>
                <a:close/>
              </a:path>
              <a:path w="2595245" h="1371600">
                <a:moveTo>
                  <a:pt x="818498" y="152400"/>
                </a:moveTo>
                <a:lnTo>
                  <a:pt x="458963" y="152400"/>
                </a:lnTo>
                <a:lnTo>
                  <a:pt x="431107" y="165100"/>
                </a:lnTo>
                <a:lnTo>
                  <a:pt x="404694" y="177800"/>
                </a:lnTo>
                <a:lnTo>
                  <a:pt x="379813" y="190500"/>
                </a:lnTo>
                <a:lnTo>
                  <a:pt x="356552" y="203200"/>
                </a:lnTo>
                <a:lnTo>
                  <a:pt x="335001" y="228600"/>
                </a:lnTo>
                <a:lnTo>
                  <a:pt x="315249" y="241300"/>
                </a:lnTo>
                <a:lnTo>
                  <a:pt x="297385" y="254000"/>
                </a:lnTo>
                <a:lnTo>
                  <a:pt x="281499" y="279400"/>
                </a:lnTo>
                <a:lnTo>
                  <a:pt x="267680" y="304800"/>
                </a:lnTo>
                <a:lnTo>
                  <a:pt x="256017" y="317500"/>
                </a:lnTo>
                <a:lnTo>
                  <a:pt x="246599" y="342900"/>
                </a:lnTo>
                <a:lnTo>
                  <a:pt x="239515" y="368300"/>
                </a:lnTo>
                <a:lnTo>
                  <a:pt x="234855" y="381000"/>
                </a:lnTo>
                <a:lnTo>
                  <a:pt x="232709" y="406400"/>
                </a:lnTo>
                <a:lnTo>
                  <a:pt x="233164" y="431800"/>
                </a:lnTo>
                <a:lnTo>
                  <a:pt x="236310" y="457200"/>
                </a:lnTo>
                <a:lnTo>
                  <a:pt x="231064" y="457200"/>
                </a:lnTo>
                <a:lnTo>
                  <a:pt x="216808" y="469900"/>
                </a:lnTo>
                <a:lnTo>
                  <a:pt x="162196" y="469900"/>
                </a:lnTo>
                <a:lnTo>
                  <a:pt x="149279" y="482600"/>
                </a:lnTo>
                <a:lnTo>
                  <a:pt x="124515" y="482600"/>
                </a:lnTo>
                <a:lnTo>
                  <a:pt x="112721" y="495300"/>
                </a:lnTo>
                <a:lnTo>
                  <a:pt x="101354" y="495300"/>
                </a:lnTo>
                <a:lnTo>
                  <a:pt x="90442" y="508000"/>
                </a:lnTo>
                <a:lnTo>
                  <a:pt x="80010" y="508000"/>
                </a:lnTo>
                <a:lnTo>
                  <a:pt x="70086" y="520700"/>
                </a:lnTo>
                <a:lnTo>
                  <a:pt x="60696" y="533400"/>
                </a:lnTo>
                <a:lnTo>
                  <a:pt x="51866" y="533400"/>
                </a:lnTo>
                <a:lnTo>
                  <a:pt x="43624" y="546100"/>
                </a:lnTo>
                <a:lnTo>
                  <a:pt x="35996" y="558800"/>
                </a:lnTo>
                <a:lnTo>
                  <a:pt x="25940" y="571500"/>
                </a:lnTo>
                <a:lnTo>
                  <a:pt x="17572" y="584200"/>
                </a:lnTo>
                <a:lnTo>
                  <a:pt x="2293" y="622300"/>
                </a:lnTo>
                <a:lnTo>
                  <a:pt x="0" y="660400"/>
                </a:lnTo>
                <a:lnTo>
                  <a:pt x="1132" y="673100"/>
                </a:lnTo>
                <a:lnTo>
                  <a:pt x="13291" y="711200"/>
                </a:lnTo>
                <a:lnTo>
                  <a:pt x="37970" y="749300"/>
                </a:lnTo>
                <a:lnTo>
                  <a:pt x="74371" y="787400"/>
                </a:lnTo>
                <a:lnTo>
                  <a:pt x="104755" y="812800"/>
                </a:lnTo>
                <a:lnTo>
                  <a:pt x="121694" y="812800"/>
                </a:lnTo>
                <a:lnTo>
                  <a:pt x="111183" y="825500"/>
                </a:lnTo>
                <a:lnTo>
                  <a:pt x="101581" y="838200"/>
                </a:lnTo>
                <a:lnTo>
                  <a:pt x="92902" y="850900"/>
                </a:lnTo>
                <a:lnTo>
                  <a:pt x="85162" y="863600"/>
                </a:lnTo>
                <a:lnTo>
                  <a:pt x="78377" y="863600"/>
                </a:lnTo>
                <a:lnTo>
                  <a:pt x="63912" y="901700"/>
                </a:lnTo>
                <a:lnTo>
                  <a:pt x="58610" y="939800"/>
                </a:lnTo>
                <a:lnTo>
                  <a:pt x="58953" y="952500"/>
                </a:lnTo>
                <a:lnTo>
                  <a:pt x="68720" y="990600"/>
                </a:lnTo>
                <a:lnTo>
                  <a:pt x="92650" y="1028700"/>
                </a:lnTo>
                <a:lnTo>
                  <a:pt x="128485" y="1066800"/>
                </a:lnTo>
                <a:lnTo>
                  <a:pt x="157993" y="1092200"/>
                </a:lnTo>
                <a:lnTo>
                  <a:pt x="174209" y="1092200"/>
                </a:lnTo>
                <a:lnTo>
                  <a:pt x="191299" y="1104900"/>
                </a:lnTo>
                <a:lnTo>
                  <a:pt x="209190" y="1104900"/>
                </a:lnTo>
                <a:lnTo>
                  <a:pt x="227806" y="1117600"/>
                </a:lnTo>
                <a:lnTo>
                  <a:pt x="247073" y="1117600"/>
                </a:lnTo>
                <a:lnTo>
                  <a:pt x="266915" y="1130300"/>
                </a:lnTo>
                <a:lnTo>
                  <a:pt x="355447" y="1130300"/>
                </a:lnTo>
                <a:lnTo>
                  <a:pt x="376326" y="1155700"/>
                </a:lnTo>
                <a:lnTo>
                  <a:pt x="399336" y="1181100"/>
                </a:lnTo>
                <a:lnTo>
                  <a:pt x="424317" y="1193800"/>
                </a:lnTo>
                <a:lnTo>
                  <a:pt x="451109" y="1219200"/>
                </a:lnTo>
                <a:lnTo>
                  <a:pt x="509485" y="1244600"/>
                </a:lnTo>
                <a:lnTo>
                  <a:pt x="573186" y="1270000"/>
                </a:lnTo>
                <a:lnTo>
                  <a:pt x="606633" y="1282700"/>
                </a:lnTo>
                <a:lnTo>
                  <a:pt x="640931" y="1282700"/>
                </a:lnTo>
                <a:lnTo>
                  <a:pt x="675921" y="1295400"/>
                </a:lnTo>
                <a:lnTo>
                  <a:pt x="855638" y="1295400"/>
                </a:lnTo>
                <a:lnTo>
                  <a:pt x="926765" y="1270000"/>
                </a:lnTo>
                <a:lnTo>
                  <a:pt x="961527" y="1270000"/>
                </a:lnTo>
                <a:lnTo>
                  <a:pt x="995539" y="1257300"/>
                </a:lnTo>
                <a:lnTo>
                  <a:pt x="1661346" y="1257300"/>
                </a:lnTo>
                <a:lnTo>
                  <a:pt x="1679370" y="1231900"/>
                </a:lnTo>
                <a:lnTo>
                  <a:pt x="1695446" y="1219200"/>
                </a:lnTo>
                <a:lnTo>
                  <a:pt x="1709448" y="1193800"/>
                </a:lnTo>
                <a:lnTo>
                  <a:pt x="1721250" y="1168400"/>
                </a:lnTo>
                <a:lnTo>
                  <a:pt x="2079452" y="1168400"/>
                </a:lnTo>
                <a:lnTo>
                  <a:pt x="2123139" y="1143000"/>
                </a:lnTo>
                <a:lnTo>
                  <a:pt x="2161710" y="1117600"/>
                </a:lnTo>
                <a:lnTo>
                  <a:pt x="2194495" y="1092200"/>
                </a:lnTo>
                <a:lnTo>
                  <a:pt x="2220825" y="1054100"/>
                </a:lnTo>
                <a:lnTo>
                  <a:pt x="2231360" y="1041400"/>
                </a:lnTo>
                <a:lnTo>
                  <a:pt x="2240030" y="1016000"/>
                </a:lnTo>
                <a:lnTo>
                  <a:pt x="2246751" y="1003300"/>
                </a:lnTo>
                <a:lnTo>
                  <a:pt x="2251439" y="977900"/>
                </a:lnTo>
                <a:lnTo>
                  <a:pt x="2254012" y="965200"/>
                </a:lnTo>
                <a:lnTo>
                  <a:pt x="2267172" y="952500"/>
                </a:lnTo>
                <a:lnTo>
                  <a:pt x="2318640" y="952500"/>
                </a:lnTo>
                <a:lnTo>
                  <a:pt x="2331164" y="939800"/>
                </a:lnTo>
                <a:lnTo>
                  <a:pt x="2355731" y="939800"/>
                </a:lnTo>
                <a:lnTo>
                  <a:pt x="2367754" y="927100"/>
                </a:lnTo>
                <a:lnTo>
                  <a:pt x="2391229" y="927100"/>
                </a:lnTo>
                <a:lnTo>
                  <a:pt x="2402662" y="914400"/>
                </a:lnTo>
                <a:lnTo>
                  <a:pt x="2424868" y="914400"/>
                </a:lnTo>
                <a:lnTo>
                  <a:pt x="2435622" y="901700"/>
                </a:lnTo>
                <a:lnTo>
                  <a:pt x="2461230" y="889000"/>
                </a:lnTo>
                <a:lnTo>
                  <a:pt x="2484654" y="876300"/>
                </a:lnTo>
                <a:lnTo>
                  <a:pt x="2505879" y="850900"/>
                </a:lnTo>
                <a:lnTo>
                  <a:pt x="2524888" y="838200"/>
                </a:lnTo>
                <a:lnTo>
                  <a:pt x="2541665" y="812800"/>
                </a:lnTo>
                <a:lnTo>
                  <a:pt x="2556194" y="800100"/>
                </a:lnTo>
                <a:lnTo>
                  <a:pt x="2568458" y="774700"/>
                </a:lnTo>
                <a:lnTo>
                  <a:pt x="2578442" y="749300"/>
                </a:lnTo>
                <a:lnTo>
                  <a:pt x="2586129" y="723900"/>
                </a:lnTo>
                <a:lnTo>
                  <a:pt x="2591504" y="711200"/>
                </a:lnTo>
                <a:lnTo>
                  <a:pt x="2594550" y="685800"/>
                </a:lnTo>
                <a:lnTo>
                  <a:pt x="2595251" y="660400"/>
                </a:lnTo>
                <a:lnTo>
                  <a:pt x="2593590" y="635000"/>
                </a:lnTo>
                <a:lnTo>
                  <a:pt x="2589553" y="622300"/>
                </a:lnTo>
                <a:lnTo>
                  <a:pt x="2583122" y="596900"/>
                </a:lnTo>
                <a:lnTo>
                  <a:pt x="2574282" y="571500"/>
                </a:lnTo>
                <a:lnTo>
                  <a:pt x="2563016" y="546100"/>
                </a:lnTo>
                <a:lnTo>
                  <a:pt x="2549309" y="520700"/>
                </a:lnTo>
                <a:lnTo>
                  <a:pt x="2533144" y="508000"/>
                </a:lnTo>
                <a:lnTo>
                  <a:pt x="2514504" y="482600"/>
                </a:lnTo>
                <a:lnTo>
                  <a:pt x="2520174" y="469900"/>
                </a:lnTo>
                <a:lnTo>
                  <a:pt x="2525008" y="457200"/>
                </a:lnTo>
                <a:lnTo>
                  <a:pt x="2530876" y="444500"/>
                </a:lnTo>
                <a:lnTo>
                  <a:pt x="2534597" y="419100"/>
                </a:lnTo>
                <a:lnTo>
                  <a:pt x="2536228" y="406400"/>
                </a:lnTo>
                <a:lnTo>
                  <a:pt x="2535825" y="393700"/>
                </a:lnTo>
                <a:lnTo>
                  <a:pt x="2533446" y="368300"/>
                </a:lnTo>
                <a:lnTo>
                  <a:pt x="2529147" y="355600"/>
                </a:lnTo>
                <a:lnTo>
                  <a:pt x="2522986" y="330200"/>
                </a:lnTo>
                <a:lnTo>
                  <a:pt x="2515018" y="317500"/>
                </a:lnTo>
                <a:lnTo>
                  <a:pt x="2505302" y="304800"/>
                </a:lnTo>
                <a:lnTo>
                  <a:pt x="2493894" y="292100"/>
                </a:lnTo>
                <a:lnTo>
                  <a:pt x="2480851" y="266700"/>
                </a:lnTo>
                <a:lnTo>
                  <a:pt x="2450088" y="241300"/>
                </a:lnTo>
                <a:lnTo>
                  <a:pt x="2413469" y="215900"/>
                </a:lnTo>
                <a:lnTo>
                  <a:pt x="2371448" y="190500"/>
                </a:lnTo>
                <a:lnTo>
                  <a:pt x="2348554" y="190500"/>
                </a:lnTo>
                <a:lnTo>
                  <a:pt x="2324481" y="177800"/>
                </a:lnTo>
                <a:lnTo>
                  <a:pt x="2299286" y="177800"/>
                </a:lnTo>
                <a:lnTo>
                  <a:pt x="2295607" y="165100"/>
                </a:lnTo>
                <a:lnTo>
                  <a:pt x="830510" y="165100"/>
                </a:lnTo>
                <a:lnTo>
                  <a:pt x="818498" y="152400"/>
                </a:lnTo>
                <a:close/>
              </a:path>
              <a:path w="2595245" h="1371600">
                <a:moveTo>
                  <a:pt x="2005794" y="1193800"/>
                </a:moveTo>
                <a:lnTo>
                  <a:pt x="1805313" y="1193800"/>
                </a:lnTo>
                <a:lnTo>
                  <a:pt x="1817964" y="1206500"/>
                </a:lnTo>
                <a:lnTo>
                  <a:pt x="1979409" y="1206500"/>
                </a:lnTo>
                <a:lnTo>
                  <a:pt x="2005794" y="1193800"/>
                </a:lnTo>
                <a:close/>
              </a:path>
              <a:path w="2595245" h="1371600">
                <a:moveTo>
                  <a:pt x="2079452" y="1168400"/>
                </a:moveTo>
                <a:lnTo>
                  <a:pt x="1721250" y="1168400"/>
                </a:lnTo>
                <a:lnTo>
                  <a:pt x="1732683" y="1181100"/>
                </a:lnTo>
                <a:lnTo>
                  <a:pt x="1756178" y="1181100"/>
                </a:lnTo>
                <a:lnTo>
                  <a:pt x="1768214" y="1193800"/>
                </a:lnTo>
                <a:lnTo>
                  <a:pt x="2031319" y="1193800"/>
                </a:lnTo>
                <a:lnTo>
                  <a:pt x="2055899" y="1181100"/>
                </a:lnTo>
                <a:lnTo>
                  <a:pt x="2079452" y="1168400"/>
                </a:lnTo>
                <a:close/>
              </a:path>
              <a:path w="2595245" h="1371600">
                <a:moveTo>
                  <a:pt x="1779095" y="63500"/>
                </a:moveTo>
                <a:lnTo>
                  <a:pt x="1380189" y="63500"/>
                </a:lnTo>
                <a:lnTo>
                  <a:pt x="1366600" y="76200"/>
                </a:lnTo>
                <a:lnTo>
                  <a:pt x="1354134" y="88900"/>
                </a:lnTo>
                <a:lnTo>
                  <a:pt x="1342879" y="101600"/>
                </a:lnTo>
                <a:lnTo>
                  <a:pt x="904160" y="101600"/>
                </a:lnTo>
                <a:lnTo>
                  <a:pt x="886601" y="127000"/>
                </a:lnTo>
                <a:lnTo>
                  <a:pt x="870370" y="139700"/>
                </a:lnTo>
                <a:lnTo>
                  <a:pt x="855578" y="152400"/>
                </a:lnTo>
                <a:lnTo>
                  <a:pt x="842337" y="165100"/>
                </a:lnTo>
                <a:lnTo>
                  <a:pt x="2295607" y="165100"/>
                </a:lnTo>
                <a:lnTo>
                  <a:pt x="2291062" y="152400"/>
                </a:lnTo>
                <a:lnTo>
                  <a:pt x="2285669" y="139700"/>
                </a:lnTo>
                <a:lnTo>
                  <a:pt x="2279448" y="127000"/>
                </a:lnTo>
                <a:lnTo>
                  <a:pt x="2272417" y="114300"/>
                </a:lnTo>
                <a:lnTo>
                  <a:pt x="2264595" y="114300"/>
                </a:lnTo>
                <a:lnTo>
                  <a:pt x="2256001" y="101600"/>
                </a:lnTo>
                <a:lnTo>
                  <a:pt x="2246654" y="88900"/>
                </a:lnTo>
                <a:lnTo>
                  <a:pt x="2236572" y="76200"/>
                </a:lnTo>
                <a:lnTo>
                  <a:pt x="1788300" y="76200"/>
                </a:lnTo>
                <a:lnTo>
                  <a:pt x="1779095" y="63500"/>
                </a:lnTo>
                <a:close/>
              </a:path>
              <a:path w="2595245" h="1371600">
                <a:moveTo>
                  <a:pt x="717031" y="127000"/>
                </a:moveTo>
                <a:lnTo>
                  <a:pt x="550289" y="127000"/>
                </a:lnTo>
                <a:lnTo>
                  <a:pt x="518642" y="139700"/>
                </a:lnTo>
                <a:lnTo>
                  <a:pt x="488171" y="152400"/>
                </a:lnTo>
                <a:lnTo>
                  <a:pt x="793960" y="152400"/>
                </a:lnTo>
                <a:lnTo>
                  <a:pt x="781457" y="139700"/>
                </a:lnTo>
                <a:lnTo>
                  <a:pt x="730134" y="139700"/>
                </a:lnTo>
                <a:lnTo>
                  <a:pt x="717031" y="127000"/>
                </a:lnTo>
                <a:close/>
              </a:path>
              <a:path w="2595245" h="1371600">
                <a:moveTo>
                  <a:pt x="1227050" y="50800"/>
                </a:moveTo>
                <a:lnTo>
                  <a:pt x="1031158" y="50800"/>
                </a:lnTo>
                <a:lnTo>
                  <a:pt x="1007972" y="63500"/>
                </a:lnTo>
                <a:lnTo>
                  <a:pt x="985444" y="63500"/>
                </a:lnTo>
                <a:lnTo>
                  <a:pt x="963688" y="76200"/>
                </a:lnTo>
                <a:lnTo>
                  <a:pt x="942815" y="88900"/>
                </a:lnTo>
                <a:lnTo>
                  <a:pt x="922935" y="101600"/>
                </a:lnTo>
                <a:lnTo>
                  <a:pt x="1332452" y="101600"/>
                </a:lnTo>
                <a:lnTo>
                  <a:pt x="1321638" y="88900"/>
                </a:lnTo>
                <a:lnTo>
                  <a:pt x="1310453" y="88900"/>
                </a:lnTo>
                <a:lnTo>
                  <a:pt x="1298912" y="76200"/>
                </a:lnTo>
                <a:lnTo>
                  <a:pt x="1274829" y="76200"/>
                </a:lnTo>
                <a:lnTo>
                  <a:pt x="1251166" y="63500"/>
                </a:lnTo>
                <a:lnTo>
                  <a:pt x="1227050" y="50800"/>
                </a:lnTo>
                <a:close/>
              </a:path>
              <a:path w="2595245" h="1371600">
                <a:moveTo>
                  <a:pt x="2143229" y="25400"/>
                </a:moveTo>
                <a:lnTo>
                  <a:pt x="1880962" y="25400"/>
                </a:lnTo>
                <a:lnTo>
                  <a:pt x="1860753" y="38100"/>
                </a:lnTo>
                <a:lnTo>
                  <a:pt x="1841279" y="38100"/>
                </a:lnTo>
                <a:lnTo>
                  <a:pt x="1822644" y="50800"/>
                </a:lnTo>
                <a:lnTo>
                  <a:pt x="1804950" y="63500"/>
                </a:lnTo>
                <a:lnTo>
                  <a:pt x="1788300" y="76200"/>
                </a:lnTo>
                <a:lnTo>
                  <a:pt x="2225776" y="76200"/>
                </a:lnTo>
                <a:lnTo>
                  <a:pt x="2214282" y="63500"/>
                </a:lnTo>
                <a:lnTo>
                  <a:pt x="2202112" y="50800"/>
                </a:lnTo>
                <a:lnTo>
                  <a:pt x="2183263" y="50800"/>
                </a:lnTo>
                <a:lnTo>
                  <a:pt x="2163601" y="38100"/>
                </a:lnTo>
                <a:lnTo>
                  <a:pt x="2143229" y="25400"/>
                </a:lnTo>
                <a:close/>
              </a:path>
              <a:path w="2595245" h="1371600">
                <a:moveTo>
                  <a:pt x="1736886" y="38100"/>
                </a:moveTo>
                <a:lnTo>
                  <a:pt x="1426849" y="38100"/>
                </a:lnTo>
                <a:lnTo>
                  <a:pt x="1410400" y="50800"/>
                </a:lnTo>
                <a:lnTo>
                  <a:pt x="1394818" y="63500"/>
                </a:lnTo>
                <a:lnTo>
                  <a:pt x="1769326" y="63500"/>
                </a:lnTo>
                <a:lnTo>
                  <a:pt x="1759019" y="50800"/>
                </a:lnTo>
                <a:lnTo>
                  <a:pt x="1748197" y="50800"/>
                </a:lnTo>
                <a:lnTo>
                  <a:pt x="1736886" y="38100"/>
                </a:lnTo>
                <a:close/>
              </a:path>
              <a:path w="2595245" h="1371600">
                <a:moveTo>
                  <a:pt x="1128278" y="38100"/>
                </a:moveTo>
                <a:lnTo>
                  <a:pt x="1103565" y="50800"/>
                </a:lnTo>
                <a:lnTo>
                  <a:pt x="1153094" y="50800"/>
                </a:lnTo>
                <a:lnTo>
                  <a:pt x="1128278" y="38100"/>
                </a:lnTo>
                <a:close/>
              </a:path>
              <a:path w="2595245" h="1371600">
                <a:moveTo>
                  <a:pt x="1712892" y="25400"/>
                </a:moveTo>
                <a:lnTo>
                  <a:pt x="1462008" y="25400"/>
                </a:lnTo>
                <a:lnTo>
                  <a:pt x="1444080" y="38100"/>
                </a:lnTo>
                <a:lnTo>
                  <a:pt x="1725109" y="38100"/>
                </a:lnTo>
                <a:lnTo>
                  <a:pt x="1712892" y="25400"/>
                </a:lnTo>
                <a:close/>
              </a:path>
              <a:path w="2595245" h="1371600">
                <a:moveTo>
                  <a:pt x="1660726" y="12700"/>
                </a:moveTo>
                <a:lnTo>
                  <a:pt x="1499608" y="12700"/>
                </a:lnTo>
                <a:lnTo>
                  <a:pt x="1480545" y="25400"/>
                </a:lnTo>
                <a:lnTo>
                  <a:pt x="1680658" y="25400"/>
                </a:lnTo>
                <a:lnTo>
                  <a:pt x="1660726" y="12700"/>
                </a:lnTo>
                <a:close/>
              </a:path>
              <a:path w="2595245" h="1371600">
                <a:moveTo>
                  <a:pt x="2100769" y="12700"/>
                </a:moveTo>
                <a:lnTo>
                  <a:pt x="1923171" y="12700"/>
                </a:lnTo>
                <a:lnTo>
                  <a:pt x="1901802" y="25400"/>
                </a:lnTo>
                <a:lnTo>
                  <a:pt x="2122251" y="25400"/>
                </a:lnTo>
                <a:lnTo>
                  <a:pt x="2100769" y="12700"/>
                </a:lnTo>
                <a:close/>
              </a:path>
              <a:path w="2595245" h="1371600">
                <a:moveTo>
                  <a:pt x="1599796" y="0"/>
                </a:moveTo>
                <a:lnTo>
                  <a:pt x="1579394" y="0"/>
                </a:lnTo>
                <a:lnTo>
                  <a:pt x="1559089" y="12700"/>
                </a:lnTo>
                <a:lnTo>
                  <a:pt x="1620210" y="12700"/>
                </a:lnTo>
                <a:lnTo>
                  <a:pt x="1599796" y="0"/>
                </a:lnTo>
                <a:close/>
              </a:path>
              <a:path w="2595245" h="1371600">
                <a:moveTo>
                  <a:pt x="2011869" y="0"/>
                </a:moveTo>
                <a:lnTo>
                  <a:pt x="1989418" y="12700"/>
                </a:lnTo>
                <a:lnTo>
                  <a:pt x="2034333" y="12700"/>
                </a:lnTo>
                <a:lnTo>
                  <a:pt x="2011869" y="0"/>
                </a:lnTo>
                <a:close/>
              </a:path>
            </a:pathLst>
          </a:custGeom>
          <a:solidFill>
            <a:srgbClr val="618FFD"/>
          </a:solidFill>
        </p:spPr>
        <p:txBody>
          <a:bodyPr wrap="square" lIns="0" tIns="0" rIns="0" bIns="0" rtlCol="0"/>
          <a:lstStyle/>
          <a:p>
            <a:endParaRPr/>
          </a:p>
        </p:txBody>
      </p:sp>
      <p:sp>
        <p:nvSpPr>
          <p:cNvPr id="9" name="object 9"/>
          <p:cNvSpPr/>
          <p:nvPr/>
        </p:nvSpPr>
        <p:spPr>
          <a:xfrm>
            <a:off x="4681005" y="3002752"/>
            <a:ext cx="76200" cy="75565"/>
          </a:xfrm>
          <a:custGeom>
            <a:avLst/>
            <a:gdLst/>
            <a:ahLst/>
            <a:cxnLst/>
            <a:rect l="l" t="t" r="r" b="b"/>
            <a:pathLst>
              <a:path w="76200" h="75564">
                <a:moveTo>
                  <a:pt x="29202" y="0"/>
                </a:moveTo>
                <a:lnTo>
                  <a:pt x="17402" y="5124"/>
                </a:lnTo>
                <a:lnTo>
                  <a:pt x="8055" y="14348"/>
                </a:lnTo>
                <a:lnTo>
                  <a:pt x="1981" y="27263"/>
                </a:lnTo>
                <a:lnTo>
                  <a:pt x="0" y="43460"/>
                </a:lnTo>
                <a:lnTo>
                  <a:pt x="4601" y="56035"/>
                </a:lnTo>
                <a:lnTo>
                  <a:pt x="13423" y="66098"/>
                </a:lnTo>
                <a:lnTo>
                  <a:pt x="25819" y="72750"/>
                </a:lnTo>
                <a:lnTo>
                  <a:pt x="41144" y="75094"/>
                </a:lnTo>
                <a:lnTo>
                  <a:pt x="54711" y="71198"/>
                </a:lnTo>
                <a:lnTo>
                  <a:pt x="65673" y="62892"/>
                </a:lnTo>
                <a:lnTo>
                  <a:pt x="73004" y="51203"/>
                </a:lnTo>
                <a:lnTo>
                  <a:pt x="75676" y="37160"/>
                </a:lnTo>
                <a:lnTo>
                  <a:pt x="74336" y="27246"/>
                </a:lnTo>
                <a:lnTo>
                  <a:pt x="68827" y="16039"/>
                </a:lnTo>
                <a:lnTo>
                  <a:pt x="59295" y="7248"/>
                </a:lnTo>
                <a:lnTo>
                  <a:pt x="46001" y="1645"/>
                </a:lnTo>
                <a:lnTo>
                  <a:pt x="29202" y="0"/>
                </a:lnTo>
                <a:close/>
              </a:path>
            </a:pathLst>
          </a:custGeom>
          <a:solidFill>
            <a:srgbClr val="618FFD"/>
          </a:solidFill>
        </p:spPr>
        <p:txBody>
          <a:bodyPr wrap="square" lIns="0" tIns="0" rIns="0" bIns="0" rtlCol="0"/>
          <a:lstStyle/>
          <a:p>
            <a:endParaRPr/>
          </a:p>
        </p:txBody>
      </p:sp>
      <p:sp>
        <p:nvSpPr>
          <p:cNvPr id="10" name="object 10"/>
          <p:cNvSpPr/>
          <p:nvPr/>
        </p:nvSpPr>
        <p:spPr>
          <a:xfrm>
            <a:off x="4802664" y="2854770"/>
            <a:ext cx="151765" cy="152400"/>
          </a:xfrm>
          <a:custGeom>
            <a:avLst/>
            <a:gdLst/>
            <a:ahLst/>
            <a:cxnLst/>
            <a:rect l="l" t="t" r="r" b="b"/>
            <a:pathLst>
              <a:path w="151764" h="152400">
                <a:moveTo>
                  <a:pt x="71528" y="0"/>
                </a:moveTo>
                <a:lnTo>
                  <a:pt x="34802" y="12044"/>
                </a:lnTo>
                <a:lnTo>
                  <a:pt x="9115" y="42536"/>
                </a:lnTo>
                <a:lnTo>
                  <a:pt x="0" y="88720"/>
                </a:lnTo>
                <a:lnTo>
                  <a:pt x="3466" y="101810"/>
                </a:lnTo>
                <a:lnTo>
                  <a:pt x="26848" y="133994"/>
                </a:lnTo>
                <a:lnTo>
                  <a:pt x="66314" y="150831"/>
                </a:lnTo>
                <a:lnTo>
                  <a:pt x="82290" y="151985"/>
                </a:lnTo>
                <a:lnTo>
                  <a:pt x="96380" y="149319"/>
                </a:lnTo>
                <a:lnTo>
                  <a:pt x="131348" y="127579"/>
                </a:lnTo>
                <a:lnTo>
                  <a:pt x="149974" y="90619"/>
                </a:lnTo>
                <a:lnTo>
                  <a:pt x="151353" y="76114"/>
                </a:lnTo>
                <a:lnTo>
                  <a:pt x="150712" y="66201"/>
                </a:lnTo>
                <a:lnTo>
                  <a:pt x="134603" y="28798"/>
                </a:lnTo>
                <a:lnTo>
                  <a:pt x="100958" y="5051"/>
                </a:lnTo>
                <a:lnTo>
                  <a:pt x="71528" y="0"/>
                </a:lnTo>
                <a:close/>
              </a:path>
            </a:pathLst>
          </a:custGeom>
          <a:solidFill>
            <a:srgbClr val="618FFD"/>
          </a:solidFill>
        </p:spPr>
        <p:txBody>
          <a:bodyPr wrap="square" lIns="0" tIns="0" rIns="0" bIns="0" rtlCol="0"/>
          <a:lstStyle/>
          <a:p>
            <a:endParaRPr/>
          </a:p>
        </p:txBody>
      </p:sp>
      <p:sp>
        <p:nvSpPr>
          <p:cNvPr id="11" name="object 11"/>
          <p:cNvSpPr/>
          <p:nvPr/>
        </p:nvSpPr>
        <p:spPr>
          <a:xfrm>
            <a:off x="4985742" y="2664510"/>
            <a:ext cx="228600" cy="228600"/>
          </a:xfrm>
          <a:custGeom>
            <a:avLst/>
            <a:gdLst/>
            <a:ahLst/>
            <a:cxnLst/>
            <a:rect l="l" t="t" r="r" b="b"/>
            <a:pathLst>
              <a:path w="228600" h="228600">
                <a:moveTo>
                  <a:pt x="113860" y="0"/>
                </a:moveTo>
                <a:lnTo>
                  <a:pt x="72656" y="7843"/>
                </a:lnTo>
                <a:lnTo>
                  <a:pt x="38165" y="29461"/>
                </a:lnTo>
                <a:lnTo>
                  <a:pt x="13272" y="62353"/>
                </a:lnTo>
                <a:lnTo>
                  <a:pt x="863" y="104017"/>
                </a:lnTo>
                <a:lnTo>
                  <a:pt x="0" y="119422"/>
                </a:lnTo>
                <a:lnTo>
                  <a:pt x="1454" y="133206"/>
                </a:lnTo>
                <a:lnTo>
                  <a:pt x="15262" y="170929"/>
                </a:lnTo>
                <a:lnTo>
                  <a:pt x="41727" y="201117"/>
                </a:lnTo>
                <a:lnTo>
                  <a:pt x="78915" y="221074"/>
                </a:lnTo>
                <a:lnTo>
                  <a:pt x="124891" y="228103"/>
                </a:lnTo>
                <a:lnTo>
                  <a:pt x="139135" y="225867"/>
                </a:lnTo>
                <a:lnTo>
                  <a:pt x="177573" y="209426"/>
                </a:lnTo>
                <a:lnTo>
                  <a:pt x="207171" y="180783"/>
                </a:lnTo>
                <a:lnTo>
                  <a:pt x="224847" y="143019"/>
                </a:lnTo>
                <a:lnTo>
                  <a:pt x="228485" y="114299"/>
                </a:lnTo>
                <a:lnTo>
                  <a:pt x="227967" y="103345"/>
                </a:lnTo>
                <a:lnTo>
                  <a:pt x="216212" y="62733"/>
                </a:lnTo>
                <a:lnTo>
                  <a:pt x="191247" y="29927"/>
                </a:lnTo>
                <a:lnTo>
                  <a:pt x="156116" y="7992"/>
                </a:lnTo>
                <a:lnTo>
                  <a:pt x="113860" y="0"/>
                </a:lnTo>
                <a:close/>
              </a:path>
            </a:pathLst>
          </a:custGeom>
          <a:solidFill>
            <a:srgbClr val="618FFD"/>
          </a:solidFill>
        </p:spPr>
        <p:txBody>
          <a:bodyPr wrap="square" lIns="0" tIns="0" rIns="0" bIns="0" rtlCol="0"/>
          <a:lstStyle/>
          <a:p>
            <a:endParaRPr/>
          </a:p>
        </p:txBody>
      </p:sp>
      <p:sp>
        <p:nvSpPr>
          <p:cNvPr id="12" name="object 12"/>
          <p:cNvSpPr/>
          <p:nvPr/>
        </p:nvSpPr>
        <p:spPr>
          <a:xfrm>
            <a:off x="4753731" y="1445784"/>
            <a:ext cx="2595245" cy="1372870"/>
          </a:xfrm>
          <a:custGeom>
            <a:avLst/>
            <a:gdLst/>
            <a:ahLst/>
            <a:cxnLst/>
            <a:rect l="l" t="t" r="r" b="b"/>
            <a:pathLst>
              <a:path w="2595245" h="1372870">
                <a:moveTo>
                  <a:pt x="236310" y="451912"/>
                </a:moveTo>
                <a:lnTo>
                  <a:pt x="233163" y="428070"/>
                </a:lnTo>
                <a:lnTo>
                  <a:pt x="232708" y="404501"/>
                </a:lnTo>
                <a:lnTo>
                  <a:pt x="234855" y="381290"/>
                </a:lnTo>
                <a:lnTo>
                  <a:pt x="246598" y="336283"/>
                </a:lnTo>
                <a:lnTo>
                  <a:pt x="267680" y="293724"/>
                </a:lnTo>
                <a:lnTo>
                  <a:pt x="297385" y="254289"/>
                </a:lnTo>
                <a:lnTo>
                  <a:pt x="335001" y="218655"/>
                </a:lnTo>
                <a:lnTo>
                  <a:pt x="379813" y="187498"/>
                </a:lnTo>
                <a:lnTo>
                  <a:pt x="431107" y="161493"/>
                </a:lnTo>
                <a:lnTo>
                  <a:pt x="488171" y="141318"/>
                </a:lnTo>
                <a:lnTo>
                  <a:pt x="550289" y="127649"/>
                </a:lnTo>
                <a:lnTo>
                  <a:pt x="596501" y="122309"/>
                </a:lnTo>
                <a:lnTo>
                  <a:pt x="636968" y="120802"/>
                </a:lnTo>
                <a:lnTo>
                  <a:pt x="650429" y="120948"/>
                </a:lnTo>
                <a:lnTo>
                  <a:pt x="690575" y="123308"/>
                </a:lnTo>
                <a:lnTo>
                  <a:pt x="730134" y="128519"/>
                </a:lnTo>
                <a:lnTo>
                  <a:pt x="768812" y="136538"/>
                </a:lnTo>
                <a:lnTo>
                  <a:pt x="806311" y="147323"/>
                </a:lnTo>
                <a:lnTo>
                  <a:pt x="842337" y="160830"/>
                </a:lnTo>
                <a:lnTo>
                  <a:pt x="855579" y="144477"/>
                </a:lnTo>
                <a:lnTo>
                  <a:pt x="886602" y="115009"/>
                </a:lnTo>
                <a:lnTo>
                  <a:pt x="922935" y="90021"/>
                </a:lnTo>
                <a:lnTo>
                  <a:pt x="963688" y="69712"/>
                </a:lnTo>
                <a:lnTo>
                  <a:pt x="1007971" y="54276"/>
                </a:lnTo>
                <a:lnTo>
                  <a:pt x="1054894" y="43912"/>
                </a:lnTo>
                <a:lnTo>
                  <a:pt x="1103565" y="38816"/>
                </a:lnTo>
                <a:lnTo>
                  <a:pt x="1128278" y="38305"/>
                </a:lnTo>
                <a:lnTo>
                  <a:pt x="1153094" y="39184"/>
                </a:lnTo>
                <a:lnTo>
                  <a:pt x="1202592" y="45213"/>
                </a:lnTo>
                <a:lnTo>
                  <a:pt x="1251166" y="57100"/>
                </a:lnTo>
                <a:lnTo>
                  <a:pt x="1287032" y="70227"/>
                </a:lnTo>
                <a:lnTo>
                  <a:pt x="1321638" y="87215"/>
                </a:lnTo>
                <a:lnTo>
                  <a:pt x="1342879" y="100296"/>
                </a:lnTo>
                <a:lnTo>
                  <a:pt x="1354134" y="87341"/>
                </a:lnTo>
                <a:lnTo>
                  <a:pt x="1394818" y="53321"/>
                </a:lnTo>
                <a:lnTo>
                  <a:pt x="1444080" y="27094"/>
                </a:lnTo>
                <a:lnTo>
                  <a:pt x="1480545" y="14272"/>
                </a:lnTo>
                <a:lnTo>
                  <a:pt x="1519110" y="5415"/>
                </a:lnTo>
                <a:lnTo>
                  <a:pt x="1559089" y="722"/>
                </a:lnTo>
                <a:lnTo>
                  <a:pt x="1579394" y="0"/>
                </a:lnTo>
                <a:lnTo>
                  <a:pt x="1599796" y="394"/>
                </a:lnTo>
                <a:lnTo>
                  <a:pt x="1640548" y="4631"/>
                </a:lnTo>
                <a:lnTo>
                  <a:pt x="1680658" y="13633"/>
                </a:lnTo>
                <a:lnTo>
                  <a:pt x="1725108" y="30180"/>
                </a:lnTo>
                <a:lnTo>
                  <a:pt x="1759018" y="48910"/>
                </a:lnTo>
                <a:lnTo>
                  <a:pt x="1788300" y="71409"/>
                </a:lnTo>
                <a:lnTo>
                  <a:pt x="1804950" y="59189"/>
                </a:lnTo>
                <a:lnTo>
                  <a:pt x="1841279" y="38126"/>
                </a:lnTo>
                <a:lnTo>
                  <a:pt x="1880962" y="21622"/>
                </a:lnTo>
                <a:lnTo>
                  <a:pt x="1923172" y="9748"/>
                </a:lnTo>
                <a:lnTo>
                  <a:pt x="1967083" y="2570"/>
                </a:lnTo>
                <a:lnTo>
                  <a:pt x="2011870" y="157"/>
                </a:lnTo>
                <a:lnTo>
                  <a:pt x="2034334" y="758"/>
                </a:lnTo>
                <a:lnTo>
                  <a:pt x="2078886" y="5621"/>
                </a:lnTo>
                <a:lnTo>
                  <a:pt x="2122251" y="15418"/>
                </a:lnTo>
                <a:lnTo>
                  <a:pt x="2163601" y="30220"/>
                </a:lnTo>
                <a:lnTo>
                  <a:pt x="2202111" y="50094"/>
                </a:lnTo>
                <a:lnTo>
                  <a:pt x="2236572" y="74945"/>
                </a:lnTo>
                <a:lnTo>
                  <a:pt x="2264595" y="103364"/>
                </a:lnTo>
                <a:lnTo>
                  <a:pt x="2291061" y="145707"/>
                </a:lnTo>
                <a:lnTo>
                  <a:pt x="2299285" y="168364"/>
                </a:lnTo>
                <a:lnTo>
                  <a:pt x="2324481" y="174697"/>
                </a:lnTo>
                <a:lnTo>
                  <a:pt x="2371447" y="191092"/>
                </a:lnTo>
                <a:lnTo>
                  <a:pt x="2413468" y="211996"/>
                </a:lnTo>
                <a:lnTo>
                  <a:pt x="2450088" y="236850"/>
                </a:lnTo>
                <a:lnTo>
                  <a:pt x="2480851" y="265096"/>
                </a:lnTo>
                <a:lnTo>
                  <a:pt x="2505302" y="296177"/>
                </a:lnTo>
                <a:lnTo>
                  <a:pt x="2529147" y="346895"/>
                </a:lnTo>
                <a:lnTo>
                  <a:pt x="2536229" y="400856"/>
                </a:lnTo>
                <a:lnTo>
                  <a:pt x="2534598" y="419238"/>
                </a:lnTo>
                <a:lnTo>
                  <a:pt x="2530877" y="437701"/>
                </a:lnTo>
                <a:lnTo>
                  <a:pt x="2525008" y="456176"/>
                </a:lnTo>
                <a:lnTo>
                  <a:pt x="2520174" y="467784"/>
                </a:lnTo>
                <a:lnTo>
                  <a:pt x="2514505" y="479189"/>
                </a:lnTo>
                <a:lnTo>
                  <a:pt x="2533144" y="499865"/>
                </a:lnTo>
                <a:lnTo>
                  <a:pt x="2563016" y="542988"/>
                </a:lnTo>
                <a:lnTo>
                  <a:pt x="2583122" y="587802"/>
                </a:lnTo>
                <a:lnTo>
                  <a:pt x="2593590" y="633508"/>
                </a:lnTo>
                <a:lnTo>
                  <a:pt x="2595251" y="656444"/>
                </a:lnTo>
                <a:lnTo>
                  <a:pt x="2594550" y="679303"/>
                </a:lnTo>
                <a:lnTo>
                  <a:pt x="2586129" y="724388"/>
                </a:lnTo>
                <a:lnTo>
                  <a:pt x="2568458" y="767960"/>
                </a:lnTo>
                <a:lnTo>
                  <a:pt x="2541665" y="809218"/>
                </a:lnTo>
                <a:lnTo>
                  <a:pt x="2505879" y="847362"/>
                </a:lnTo>
                <a:lnTo>
                  <a:pt x="2461230" y="881589"/>
                </a:lnTo>
                <a:lnTo>
                  <a:pt x="2424868" y="902734"/>
                </a:lnTo>
                <a:lnTo>
                  <a:pt x="2379590" y="923020"/>
                </a:lnTo>
                <a:lnTo>
                  <a:pt x="2331164" y="938819"/>
                </a:lnTo>
                <a:lnTo>
                  <a:pt x="2293161" y="947609"/>
                </a:lnTo>
                <a:lnTo>
                  <a:pt x="2254011" y="953685"/>
                </a:lnTo>
                <a:lnTo>
                  <a:pt x="2251439" y="974295"/>
                </a:lnTo>
                <a:lnTo>
                  <a:pt x="2240030" y="1014007"/>
                </a:lnTo>
                <a:lnTo>
                  <a:pt x="2220825" y="1051285"/>
                </a:lnTo>
                <a:lnTo>
                  <a:pt x="2194495" y="1085625"/>
                </a:lnTo>
                <a:lnTo>
                  <a:pt x="2161710" y="1116522"/>
                </a:lnTo>
                <a:lnTo>
                  <a:pt x="2123139" y="1143473"/>
                </a:lnTo>
                <a:lnTo>
                  <a:pt x="2079452" y="1165972"/>
                </a:lnTo>
                <a:lnTo>
                  <a:pt x="2031319" y="1183514"/>
                </a:lnTo>
                <a:lnTo>
                  <a:pt x="1979409" y="1195596"/>
                </a:lnTo>
                <a:lnTo>
                  <a:pt x="1924393" y="1201713"/>
                </a:lnTo>
                <a:lnTo>
                  <a:pt x="1895929" y="1202377"/>
                </a:lnTo>
                <a:lnTo>
                  <a:pt x="1882758" y="1202121"/>
                </a:lnTo>
                <a:lnTo>
                  <a:pt x="1843615" y="1199216"/>
                </a:lnTo>
                <a:lnTo>
                  <a:pt x="1805313" y="1193164"/>
                </a:lnTo>
                <a:lnTo>
                  <a:pt x="1768214" y="1184043"/>
                </a:lnTo>
                <a:lnTo>
                  <a:pt x="1721251" y="1167236"/>
                </a:lnTo>
                <a:lnTo>
                  <a:pt x="1709448" y="1189529"/>
                </a:lnTo>
                <a:lnTo>
                  <a:pt x="1679371" y="1231004"/>
                </a:lnTo>
                <a:lnTo>
                  <a:pt x="1641497" y="1267981"/>
                </a:lnTo>
                <a:lnTo>
                  <a:pt x="1596830" y="1300043"/>
                </a:lnTo>
                <a:lnTo>
                  <a:pt x="1546370" y="1326771"/>
                </a:lnTo>
                <a:lnTo>
                  <a:pt x="1491121" y="1347746"/>
                </a:lnTo>
                <a:lnTo>
                  <a:pt x="1432083" y="1362550"/>
                </a:lnTo>
                <a:lnTo>
                  <a:pt x="1370259" y="1370764"/>
                </a:lnTo>
                <a:lnTo>
                  <a:pt x="1338615" y="1372269"/>
                </a:lnTo>
                <a:lnTo>
                  <a:pt x="1306651" y="1371971"/>
                </a:lnTo>
                <a:lnTo>
                  <a:pt x="1242260" y="1365751"/>
                </a:lnTo>
                <a:lnTo>
                  <a:pt x="1196442" y="1356549"/>
                </a:lnTo>
                <a:lnTo>
                  <a:pt x="1156766" y="1345025"/>
                </a:lnTo>
                <a:lnTo>
                  <a:pt x="1119187" y="1330626"/>
                </a:lnTo>
                <a:lnTo>
                  <a:pt x="1083990" y="1313504"/>
                </a:lnTo>
                <a:lnTo>
                  <a:pt x="1041258" y="1286702"/>
                </a:lnTo>
                <a:lnTo>
                  <a:pt x="1003943" y="1255691"/>
                </a:lnTo>
                <a:lnTo>
                  <a:pt x="995539" y="1247324"/>
                </a:lnTo>
                <a:lnTo>
                  <a:pt x="961526" y="1259801"/>
                </a:lnTo>
                <a:lnTo>
                  <a:pt x="891416" y="1278492"/>
                </a:lnTo>
                <a:lnTo>
                  <a:pt x="819591" y="1289004"/>
                </a:lnTo>
                <a:lnTo>
                  <a:pt x="747333" y="1291542"/>
                </a:lnTo>
                <a:lnTo>
                  <a:pt x="711441" y="1289885"/>
                </a:lnTo>
                <a:lnTo>
                  <a:pt x="640931" y="1280847"/>
                </a:lnTo>
                <a:lnTo>
                  <a:pt x="573186" y="1264349"/>
                </a:lnTo>
                <a:lnTo>
                  <a:pt x="509485" y="1240597"/>
                </a:lnTo>
                <a:lnTo>
                  <a:pt x="451109" y="1209795"/>
                </a:lnTo>
                <a:lnTo>
                  <a:pt x="399336" y="1172150"/>
                </a:lnTo>
                <a:lnTo>
                  <a:pt x="355447" y="1127866"/>
                </a:lnTo>
                <a:lnTo>
                  <a:pt x="350553" y="1121838"/>
                </a:lnTo>
                <a:lnTo>
                  <a:pt x="329153" y="1123016"/>
                </a:lnTo>
                <a:lnTo>
                  <a:pt x="287259" y="1121678"/>
                </a:lnTo>
                <a:lnTo>
                  <a:pt x="247073" y="1115698"/>
                </a:lnTo>
                <a:lnTo>
                  <a:pt x="209190" y="1105416"/>
                </a:lnTo>
                <a:lnTo>
                  <a:pt x="157993" y="1082667"/>
                </a:lnTo>
                <a:lnTo>
                  <a:pt x="115341" y="1052145"/>
                </a:lnTo>
                <a:lnTo>
                  <a:pt x="83250" y="1014993"/>
                </a:lnTo>
                <a:lnTo>
                  <a:pt x="63738" y="972358"/>
                </a:lnTo>
                <a:lnTo>
                  <a:pt x="58610" y="933046"/>
                </a:lnTo>
                <a:lnTo>
                  <a:pt x="59333" y="921090"/>
                </a:lnTo>
                <a:lnTo>
                  <a:pt x="72564" y="874628"/>
                </a:lnTo>
                <a:lnTo>
                  <a:pt x="92903" y="842178"/>
                </a:lnTo>
                <a:lnTo>
                  <a:pt x="121695" y="812814"/>
                </a:lnTo>
                <a:lnTo>
                  <a:pt x="104756" y="803596"/>
                </a:lnTo>
                <a:lnTo>
                  <a:pt x="60984" y="771437"/>
                </a:lnTo>
                <a:lnTo>
                  <a:pt x="28402" y="733819"/>
                </a:lnTo>
                <a:lnTo>
                  <a:pt x="7807" y="692417"/>
                </a:lnTo>
                <a:lnTo>
                  <a:pt x="0" y="648902"/>
                </a:lnTo>
                <a:lnTo>
                  <a:pt x="377" y="634218"/>
                </a:lnTo>
                <a:lnTo>
                  <a:pt x="10861" y="590491"/>
                </a:lnTo>
                <a:lnTo>
                  <a:pt x="35996" y="548557"/>
                </a:lnTo>
                <a:lnTo>
                  <a:pt x="70086" y="515359"/>
                </a:lnTo>
                <a:lnTo>
                  <a:pt x="112720" y="488655"/>
                </a:lnTo>
                <a:lnTo>
                  <a:pt x="149279" y="473366"/>
                </a:lnTo>
                <a:lnTo>
                  <a:pt x="188966" y="462511"/>
                </a:lnTo>
                <a:lnTo>
                  <a:pt x="231064" y="456426"/>
                </a:lnTo>
                <a:lnTo>
                  <a:pt x="236310" y="451912"/>
                </a:lnTo>
                <a:close/>
              </a:path>
            </a:pathLst>
          </a:custGeom>
          <a:ln w="12700">
            <a:solidFill>
              <a:srgbClr val="000000"/>
            </a:solidFill>
          </a:ln>
        </p:spPr>
        <p:txBody>
          <a:bodyPr wrap="square" lIns="0" tIns="0" rIns="0" bIns="0" rtlCol="0"/>
          <a:lstStyle/>
          <a:p>
            <a:endParaRPr/>
          </a:p>
        </p:txBody>
      </p:sp>
      <p:sp>
        <p:nvSpPr>
          <p:cNvPr id="13" name="object 13"/>
          <p:cNvSpPr/>
          <p:nvPr/>
        </p:nvSpPr>
        <p:spPr>
          <a:xfrm>
            <a:off x="4681005" y="3002752"/>
            <a:ext cx="76200" cy="75565"/>
          </a:xfrm>
          <a:custGeom>
            <a:avLst/>
            <a:gdLst/>
            <a:ahLst/>
            <a:cxnLst/>
            <a:rect l="l" t="t" r="r" b="b"/>
            <a:pathLst>
              <a:path w="76200" h="75564">
                <a:moveTo>
                  <a:pt x="75676" y="37159"/>
                </a:moveTo>
                <a:lnTo>
                  <a:pt x="73005" y="51203"/>
                </a:lnTo>
                <a:lnTo>
                  <a:pt x="65674" y="62892"/>
                </a:lnTo>
                <a:lnTo>
                  <a:pt x="54712" y="71198"/>
                </a:lnTo>
                <a:lnTo>
                  <a:pt x="41145" y="75094"/>
                </a:lnTo>
                <a:lnTo>
                  <a:pt x="25820" y="72751"/>
                </a:lnTo>
                <a:lnTo>
                  <a:pt x="13424" y="66099"/>
                </a:lnTo>
                <a:lnTo>
                  <a:pt x="4602" y="56037"/>
                </a:lnTo>
                <a:lnTo>
                  <a:pt x="0" y="43462"/>
                </a:lnTo>
                <a:lnTo>
                  <a:pt x="1981" y="27264"/>
                </a:lnTo>
                <a:lnTo>
                  <a:pt x="8054" y="14349"/>
                </a:lnTo>
                <a:lnTo>
                  <a:pt x="17401" y="5124"/>
                </a:lnTo>
                <a:lnTo>
                  <a:pt x="29200" y="0"/>
                </a:lnTo>
                <a:lnTo>
                  <a:pt x="46000" y="1645"/>
                </a:lnTo>
                <a:lnTo>
                  <a:pt x="59294" y="7248"/>
                </a:lnTo>
                <a:lnTo>
                  <a:pt x="68826" y="16038"/>
                </a:lnTo>
                <a:lnTo>
                  <a:pt x="74336" y="27245"/>
                </a:lnTo>
                <a:lnTo>
                  <a:pt x="75676" y="37159"/>
                </a:lnTo>
                <a:close/>
              </a:path>
            </a:pathLst>
          </a:custGeom>
          <a:ln w="12700">
            <a:solidFill>
              <a:srgbClr val="000000"/>
            </a:solidFill>
          </a:ln>
        </p:spPr>
        <p:txBody>
          <a:bodyPr wrap="square" lIns="0" tIns="0" rIns="0" bIns="0" rtlCol="0"/>
          <a:lstStyle/>
          <a:p>
            <a:endParaRPr/>
          </a:p>
        </p:txBody>
      </p:sp>
      <p:sp>
        <p:nvSpPr>
          <p:cNvPr id="14" name="object 14"/>
          <p:cNvSpPr/>
          <p:nvPr/>
        </p:nvSpPr>
        <p:spPr>
          <a:xfrm>
            <a:off x="4802664" y="2854771"/>
            <a:ext cx="151765" cy="152400"/>
          </a:xfrm>
          <a:custGeom>
            <a:avLst/>
            <a:gdLst/>
            <a:ahLst/>
            <a:cxnLst/>
            <a:rect l="l" t="t" r="r" b="b"/>
            <a:pathLst>
              <a:path w="151764" h="152400">
                <a:moveTo>
                  <a:pt x="151353" y="76115"/>
                </a:moveTo>
                <a:lnTo>
                  <a:pt x="139715" y="116607"/>
                </a:lnTo>
                <a:lnTo>
                  <a:pt x="109424" y="144191"/>
                </a:lnTo>
                <a:lnTo>
                  <a:pt x="82290" y="151984"/>
                </a:lnTo>
                <a:lnTo>
                  <a:pt x="66314" y="150830"/>
                </a:lnTo>
                <a:lnTo>
                  <a:pt x="26848" y="133993"/>
                </a:lnTo>
                <a:lnTo>
                  <a:pt x="3466" y="101809"/>
                </a:lnTo>
                <a:lnTo>
                  <a:pt x="0" y="88718"/>
                </a:lnTo>
                <a:lnTo>
                  <a:pt x="855" y="71751"/>
                </a:lnTo>
                <a:lnTo>
                  <a:pt x="16110" y="30493"/>
                </a:lnTo>
                <a:lnTo>
                  <a:pt x="46092" y="5843"/>
                </a:lnTo>
                <a:lnTo>
                  <a:pt x="71529" y="0"/>
                </a:lnTo>
                <a:lnTo>
                  <a:pt x="86807" y="1288"/>
                </a:lnTo>
                <a:lnTo>
                  <a:pt x="125063" y="19046"/>
                </a:lnTo>
                <a:lnTo>
                  <a:pt x="147634" y="52616"/>
                </a:lnTo>
                <a:lnTo>
                  <a:pt x="151353" y="76115"/>
                </a:lnTo>
                <a:close/>
              </a:path>
            </a:pathLst>
          </a:custGeom>
          <a:ln w="12700">
            <a:solidFill>
              <a:srgbClr val="000000"/>
            </a:solidFill>
          </a:ln>
        </p:spPr>
        <p:txBody>
          <a:bodyPr wrap="square" lIns="0" tIns="0" rIns="0" bIns="0" rtlCol="0"/>
          <a:lstStyle/>
          <a:p>
            <a:endParaRPr/>
          </a:p>
        </p:txBody>
      </p:sp>
      <p:sp>
        <p:nvSpPr>
          <p:cNvPr id="15" name="object 15"/>
          <p:cNvSpPr/>
          <p:nvPr/>
        </p:nvSpPr>
        <p:spPr>
          <a:xfrm>
            <a:off x="4985743" y="2664510"/>
            <a:ext cx="228600" cy="228600"/>
          </a:xfrm>
          <a:custGeom>
            <a:avLst/>
            <a:gdLst/>
            <a:ahLst/>
            <a:cxnLst/>
            <a:rect l="l" t="t" r="r" b="b"/>
            <a:pathLst>
              <a:path w="228600" h="228600">
                <a:moveTo>
                  <a:pt x="228485" y="114298"/>
                </a:moveTo>
                <a:lnTo>
                  <a:pt x="220470" y="156429"/>
                </a:lnTo>
                <a:lnTo>
                  <a:pt x="198478" y="191495"/>
                </a:lnTo>
                <a:lnTo>
                  <a:pt x="165591" y="216414"/>
                </a:lnTo>
                <a:lnTo>
                  <a:pt x="124891" y="228103"/>
                </a:lnTo>
                <a:lnTo>
                  <a:pt x="108710" y="227363"/>
                </a:lnTo>
                <a:lnTo>
                  <a:pt x="65448" y="215725"/>
                </a:lnTo>
                <a:lnTo>
                  <a:pt x="31619" y="192059"/>
                </a:lnTo>
                <a:lnTo>
                  <a:pt x="9158" y="159059"/>
                </a:lnTo>
                <a:lnTo>
                  <a:pt x="0" y="119423"/>
                </a:lnTo>
                <a:lnTo>
                  <a:pt x="863" y="104018"/>
                </a:lnTo>
                <a:lnTo>
                  <a:pt x="13272" y="62353"/>
                </a:lnTo>
                <a:lnTo>
                  <a:pt x="38164" y="29461"/>
                </a:lnTo>
                <a:lnTo>
                  <a:pt x="72655" y="7843"/>
                </a:lnTo>
                <a:lnTo>
                  <a:pt x="113859" y="0"/>
                </a:lnTo>
                <a:lnTo>
                  <a:pt x="128548" y="925"/>
                </a:lnTo>
                <a:lnTo>
                  <a:pt x="168768" y="13906"/>
                </a:lnTo>
                <a:lnTo>
                  <a:pt x="200849" y="39805"/>
                </a:lnTo>
                <a:lnTo>
                  <a:pt x="221748" y="75554"/>
                </a:lnTo>
                <a:lnTo>
                  <a:pt x="228485" y="114298"/>
                </a:lnTo>
                <a:close/>
              </a:path>
            </a:pathLst>
          </a:custGeom>
          <a:ln w="12700">
            <a:solidFill>
              <a:srgbClr val="000000"/>
            </a:solidFill>
          </a:ln>
        </p:spPr>
        <p:txBody>
          <a:bodyPr wrap="square" lIns="0" tIns="0" rIns="0" bIns="0" rtlCol="0"/>
          <a:lstStyle/>
          <a:p>
            <a:endParaRPr/>
          </a:p>
        </p:txBody>
      </p:sp>
      <p:sp>
        <p:nvSpPr>
          <p:cNvPr id="16" name="object 16"/>
          <p:cNvSpPr/>
          <p:nvPr/>
        </p:nvSpPr>
        <p:spPr>
          <a:xfrm>
            <a:off x="4888090" y="2248273"/>
            <a:ext cx="149860" cy="25400"/>
          </a:xfrm>
          <a:custGeom>
            <a:avLst/>
            <a:gdLst/>
            <a:ahLst/>
            <a:cxnLst/>
            <a:rect l="l" t="t" r="r" b="b"/>
            <a:pathLst>
              <a:path w="149860" h="25400">
                <a:moveTo>
                  <a:pt x="149509" y="24296"/>
                </a:moveTo>
                <a:lnTo>
                  <a:pt x="136490" y="24793"/>
                </a:lnTo>
                <a:lnTo>
                  <a:pt x="123494" y="24819"/>
                </a:lnTo>
                <a:lnTo>
                  <a:pt x="110546" y="24378"/>
                </a:lnTo>
                <a:lnTo>
                  <a:pt x="72218" y="20285"/>
                </a:lnTo>
                <a:lnTo>
                  <a:pt x="23196" y="8518"/>
                </a:lnTo>
                <a:lnTo>
                  <a:pt x="11469" y="4475"/>
                </a:lnTo>
                <a:lnTo>
                  <a:pt x="0" y="0"/>
                </a:lnTo>
              </a:path>
            </a:pathLst>
          </a:custGeom>
          <a:ln w="12700">
            <a:solidFill>
              <a:srgbClr val="000000"/>
            </a:solidFill>
          </a:ln>
        </p:spPr>
        <p:txBody>
          <a:bodyPr wrap="square" lIns="0" tIns="0" rIns="0" bIns="0" rtlCol="0"/>
          <a:lstStyle/>
          <a:p>
            <a:endParaRPr/>
          </a:p>
        </p:txBody>
      </p:sp>
      <p:sp>
        <p:nvSpPr>
          <p:cNvPr id="17" name="object 17"/>
          <p:cNvSpPr/>
          <p:nvPr/>
        </p:nvSpPr>
        <p:spPr>
          <a:xfrm>
            <a:off x="5109276" y="2549493"/>
            <a:ext cx="62865" cy="12065"/>
          </a:xfrm>
          <a:custGeom>
            <a:avLst/>
            <a:gdLst/>
            <a:ahLst/>
            <a:cxnLst/>
            <a:rect l="l" t="t" r="r" b="b"/>
            <a:pathLst>
              <a:path w="62864" h="12064">
                <a:moveTo>
                  <a:pt x="62360" y="0"/>
                </a:moveTo>
                <a:lnTo>
                  <a:pt x="50232" y="3231"/>
                </a:lnTo>
                <a:lnTo>
                  <a:pt x="37909" y="6025"/>
                </a:lnTo>
                <a:lnTo>
                  <a:pt x="25414" y="8378"/>
                </a:lnTo>
                <a:lnTo>
                  <a:pt x="12770" y="10284"/>
                </a:lnTo>
                <a:lnTo>
                  <a:pt x="0" y="11740"/>
                </a:lnTo>
              </a:path>
            </a:pathLst>
          </a:custGeom>
          <a:ln w="12700">
            <a:solidFill>
              <a:srgbClr val="000000"/>
            </a:solidFill>
          </a:ln>
        </p:spPr>
        <p:txBody>
          <a:bodyPr wrap="square" lIns="0" tIns="0" rIns="0" bIns="0" rtlCol="0"/>
          <a:lstStyle/>
          <a:p>
            <a:endParaRPr/>
          </a:p>
        </p:txBody>
      </p:sp>
      <p:sp>
        <p:nvSpPr>
          <p:cNvPr id="18" name="object 18"/>
          <p:cNvSpPr/>
          <p:nvPr/>
        </p:nvSpPr>
        <p:spPr>
          <a:xfrm>
            <a:off x="5706568" y="2631336"/>
            <a:ext cx="38100" cy="51435"/>
          </a:xfrm>
          <a:custGeom>
            <a:avLst/>
            <a:gdLst/>
            <a:ahLst/>
            <a:cxnLst/>
            <a:rect l="l" t="t" r="r" b="b"/>
            <a:pathLst>
              <a:path w="38100" h="51435">
                <a:moveTo>
                  <a:pt x="37803" y="51221"/>
                </a:moveTo>
                <a:lnTo>
                  <a:pt x="29122" y="41422"/>
                </a:lnTo>
                <a:lnTo>
                  <a:pt x="20993" y="31388"/>
                </a:lnTo>
                <a:lnTo>
                  <a:pt x="13423" y="21131"/>
                </a:lnTo>
                <a:lnTo>
                  <a:pt x="6422" y="10664"/>
                </a:lnTo>
                <a:lnTo>
                  <a:pt x="0" y="0"/>
                </a:lnTo>
              </a:path>
            </a:pathLst>
          </a:custGeom>
          <a:ln w="12700">
            <a:solidFill>
              <a:srgbClr val="000000"/>
            </a:solidFill>
          </a:ln>
        </p:spPr>
        <p:txBody>
          <a:bodyPr wrap="square" lIns="0" tIns="0" rIns="0" bIns="0" rtlCol="0"/>
          <a:lstStyle/>
          <a:p>
            <a:endParaRPr/>
          </a:p>
        </p:txBody>
      </p:sp>
      <p:sp>
        <p:nvSpPr>
          <p:cNvPr id="19" name="object 19"/>
          <p:cNvSpPr/>
          <p:nvPr/>
        </p:nvSpPr>
        <p:spPr>
          <a:xfrm>
            <a:off x="6473371" y="2544794"/>
            <a:ext cx="12065" cy="49530"/>
          </a:xfrm>
          <a:custGeom>
            <a:avLst/>
            <a:gdLst/>
            <a:ahLst/>
            <a:cxnLst/>
            <a:rect l="l" t="t" r="r" b="b"/>
            <a:pathLst>
              <a:path w="12064" h="49530">
                <a:moveTo>
                  <a:pt x="11597" y="0"/>
                </a:moveTo>
                <a:lnTo>
                  <a:pt x="9795" y="12461"/>
                </a:lnTo>
                <a:lnTo>
                  <a:pt x="7259" y="24846"/>
                </a:lnTo>
                <a:lnTo>
                  <a:pt x="3992" y="37139"/>
                </a:lnTo>
                <a:lnTo>
                  <a:pt x="0" y="49323"/>
                </a:lnTo>
              </a:path>
            </a:pathLst>
          </a:custGeom>
          <a:ln w="12700">
            <a:solidFill>
              <a:srgbClr val="000000"/>
            </a:solidFill>
          </a:ln>
        </p:spPr>
        <p:txBody>
          <a:bodyPr wrap="square" lIns="0" tIns="0" rIns="0" bIns="0" rtlCol="0"/>
          <a:lstStyle/>
          <a:p>
            <a:endParaRPr/>
          </a:p>
        </p:txBody>
      </p:sp>
      <p:sp>
        <p:nvSpPr>
          <p:cNvPr id="20" name="object 20"/>
          <p:cNvSpPr/>
          <p:nvPr/>
        </p:nvSpPr>
        <p:spPr>
          <a:xfrm>
            <a:off x="6802942" y="2170239"/>
            <a:ext cx="195580" cy="226695"/>
          </a:xfrm>
          <a:custGeom>
            <a:avLst/>
            <a:gdLst/>
            <a:ahLst/>
            <a:cxnLst/>
            <a:rect l="l" t="t" r="r" b="b"/>
            <a:pathLst>
              <a:path w="195579" h="226694">
                <a:moveTo>
                  <a:pt x="0" y="0"/>
                </a:moveTo>
                <a:lnTo>
                  <a:pt x="50990" y="21946"/>
                </a:lnTo>
                <a:lnTo>
                  <a:pt x="95333" y="49333"/>
                </a:lnTo>
                <a:lnTo>
                  <a:pt x="132369" y="81395"/>
                </a:lnTo>
                <a:lnTo>
                  <a:pt x="161439" y="117364"/>
                </a:lnTo>
                <a:lnTo>
                  <a:pt x="181883" y="156474"/>
                </a:lnTo>
                <a:lnTo>
                  <a:pt x="193040" y="197959"/>
                </a:lnTo>
                <a:lnTo>
                  <a:pt x="194582" y="212182"/>
                </a:lnTo>
                <a:lnTo>
                  <a:pt x="194994" y="226556"/>
                </a:lnTo>
              </a:path>
            </a:pathLst>
          </a:custGeom>
          <a:ln w="12700">
            <a:solidFill>
              <a:srgbClr val="000000"/>
            </a:solidFill>
          </a:ln>
        </p:spPr>
        <p:txBody>
          <a:bodyPr wrap="square" lIns="0" tIns="0" rIns="0" bIns="0" rtlCol="0"/>
          <a:lstStyle/>
          <a:p>
            <a:endParaRPr/>
          </a:p>
        </p:txBody>
      </p:sp>
      <p:sp>
        <p:nvSpPr>
          <p:cNvPr id="21" name="object 21"/>
          <p:cNvSpPr/>
          <p:nvPr/>
        </p:nvSpPr>
        <p:spPr>
          <a:xfrm>
            <a:off x="7182627" y="1928939"/>
            <a:ext cx="80645" cy="81280"/>
          </a:xfrm>
          <a:custGeom>
            <a:avLst/>
            <a:gdLst/>
            <a:ahLst/>
            <a:cxnLst/>
            <a:rect l="l" t="t" r="r" b="b"/>
            <a:pathLst>
              <a:path w="80645" h="81280">
                <a:moveTo>
                  <a:pt x="80241" y="0"/>
                </a:moveTo>
                <a:lnTo>
                  <a:pt x="50609" y="39015"/>
                </a:lnTo>
                <a:lnTo>
                  <a:pt x="21941" y="65126"/>
                </a:lnTo>
                <a:lnTo>
                  <a:pt x="11242" y="73146"/>
                </a:lnTo>
                <a:lnTo>
                  <a:pt x="0" y="80798"/>
                </a:lnTo>
              </a:path>
            </a:pathLst>
          </a:custGeom>
          <a:ln w="12700">
            <a:solidFill>
              <a:srgbClr val="000000"/>
            </a:solidFill>
          </a:ln>
        </p:spPr>
        <p:txBody>
          <a:bodyPr wrap="square" lIns="0" tIns="0" rIns="0" bIns="0" rtlCol="0"/>
          <a:lstStyle/>
          <a:p>
            <a:endParaRPr/>
          </a:p>
        </p:txBody>
      </p:sp>
      <p:sp>
        <p:nvSpPr>
          <p:cNvPr id="22" name="object 22"/>
          <p:cNvSpPr/>
          <p:nvPr/>
        </p:nvSpPr>
        <p:spPr>
          <a:xfrm>
            <a:off x="7054525" y="1613725"/>
            <a:ext cx="5080" cy="38100"/>
          </a:xfrm>
          <a:custGeom>
            <a:avLst/>
            <a:gdLst/>
            <a:ahLst/>
            <a:cxnLst/>
            <a:rect l="l" t="t" r="r" b="b"/>
            <a:pathLst>
              <a:path w="5079" h="38100">
                <a:moveTo>
                  <a:pt x="0" y="0"/>
                </a:moveTo>
                <a:lnTo>
                  <a:pt x="2597" y="12521"/>
                </a:lnTo>
                <a:lnTo>
                  <a:pt x="4136" y="25127"/>
                </a:lnTo>
                <a:lnTo>
                  <a:pt x="4613" y="37780"/>
                </a:lnTo>
              </a:path>
            </a:pathLst>
          </a:custGeom>
          <a:ln w="12700">
            <a:solidFill>
              <a:srgbClr val="000000"/>
            </a:solidFill>
          </a:ln>
        </p:spPr>
        <p:txBody>
          <a:bodyPr wrap="square" lIns="0" tIns="0" rIns="0" bIns="0" rtlCol="0"/>
          <a:lstStyle/>
          <a:p>
            <a:endParaRPr/>
          </a:p>
        </p:txBody>
      </p:sp>
      <p:sp>
        <p:nvSpPr>
          <p:cNvPr id="23" name="object 23"/>
          <p:cNvSpPr/>
          <p:nvPr/>
        </p:nvSpPr>
        <p:spPr>
          <a:xfrm>
            <a:off x="6500021" y="1518713"/>
            <a:ext cx="41275" cy="48260"/>
          </a:xfrm>
          <a:custGeom>
            <a:avLst/>
            <a:gdLst/>
            <a:ahLst/>
            <a:cxnLst/>
            <a:rect l="l" t="t" r="r" b="b"/>
            <a:pathLst>
              <a:path w="41275" h="48259">
                <a:moveTo>
                  <a:pt x="0" y="48212"/>
                </a:moveTo>
                <a:lnTo>
                  <a:pt x="6740" y="37948"/>
                </a:lnTo>
                <a:lnTo>
                  <a:pt x="14235" y="27973"/>
                </a:lnTo>
                <a:lnTo>
                  <a:pt x="22466" y="18310"/>
                </a:lnTo>
                <a:lnTo>
                  <a:pt x="31413" y="8978"/>
                </a:lnTo>
                <a:lnTo>
                  <a:pt x="41060" y="0"/>
                </a:lnTo>
              </a:path>
            </a:pathLst>
          </a:custGeom>
          <a:ln w="12700">
            <a:solidFill>
              <a:srgbClr val="000000"/>
            </a:solidFill>
          </a:ln>
        </p:spPr>
        <p:txBody>
          <a:bodyPr wrap="square" lIns="0" tIns="0" rIns="0" bIns="0" rtlCol="0"/>
          <a:lstStyle/>
          <a:p>
            <a:endParaRPr/>
          </a:p>
        </p:txBody>
      </p:sp>
      <p:sp>
        <p:nvSpPr>
          <p:cNvPr id="24" name="object 24"/>
          <p:cNvSpPr/>
          <p:nvPr/>
        </p:nvSpPr>
        <p:spPr>
          <a:xfrm>
            <a:off x="6083994" y="1556720"/>
            <a:ext cx="15875" cy="34925"/>
          </a:xfrm>
          <a:custGeom>
            <a:avLst/>
            <a:gdLst/>
            <a:ahLst/>
            <a:cxnLst/>
            <a:rect l="l" t="t" r="r" b="b"/>
            <a:pathLst>
              <a:path w="15875" h="34925">
                <a:moveTo>
                  <a:pt x="0" y="34589"/>
                </a:moveTo>
                <a:lnTo>
                  <a:pt x="4103" y="22822"/>
                </a:lnTo>
                <a:lnTo>
                  <a:pt x="9242" y="11280"/>
                </a:lnTo>
                <a:lnTo>
                  <a:pt x="15399" y="0"/>
                </a:lnTo>
              </a:path>
            </a:pathLst>
          </a:custGeom>
          <a:ln w="12700">
            <a:solidFill>
              <a:srgbClr val="000000"/>
            </a:solidFill>
          </a:ln>
        </p:spPr>
        <p:txBody>
          <a:bodyPr wrap="square" lIns="0" tIns="0" rIns="0" bIns="0" rtlCol="0"/>
          <a:lstStyle/>
          <a:p>
            <a:endParaRPr/>
          </a:p>
        </p:txBody>
      </p:sp>
      <p:sp>
        <p:nvSpPr>
          <p:cNvPr id="25" name="object 25"/>
          <p:cNvSpPr/>
          <p:nvPr/>
        </p:nvSpPr>
        <p:spPr>
          <a:xfrm>
            <a:off x="5595761" y="1606296"/>
            <a:ext cx="78105" cy="43180"/>
          </a:xfrm>
          <a:custGeom>
            <a:avLst/>
            <a:gdLst/>
            <a:ahLst/>
            <a:cxnLst/>
            <a:rect l="l" t="t" r="r" b="b"/>
            <a:pathLst>
              <a:path w="78104" h="43180">
                <a:moveTo>
                  <a:pt x="0" y="0"/>
                </a:moveTo>
                <a:lnTo>
                  <a:pt x="35152" y="16663"/>
                </a:lnTo>
                <a:lnTo>
                  <a:pt x="67701" y="35856"/>
                </a:lnTo>
                <a:lnTo>
                  <a:pt x="77926" y="42789"/>
                </a:lnTo>
              </a:path>
            </a:pathLst>
          </a:custGeom>
          <a:ln w="12700">
            <a:solidFill>
              <a:srgbClr val="000000"/>
            </a:solidFill>
          </a:ln>
        </p:spPr>
        <p:txBody>
          <a:bodyPr wrap="square" lIns="0" tIns="0" rIns="0" bIns="0" rtlCol="0"/>
          <a:lstStyle/>
          <a:p>
            <a:endParaRPr/>
          </a:p>
        </p:txBody>
      </p:sp>
      <p:sp>
        <p:nvSpPr>
          <p:cNvPr id="26" name="object 26"/>
          <p:cNvSpPr/>
          <p:nvPr/>
        </p:nvSpPr>
        <p:spPr>
          <a:xfrm>
            <a:off x="4991875" y="1906390"/>
            <a:ext cx="12065" cy="36830"/>
          </a:xfrm>
          <a:custGeom>
            <a:avLst/>
            <a:gdLst/>
            <a:ahLst/>
            <a:cxnLst/>
            <a:rect l="l" t="t" r="r" b="b"/>
            <a:pathLst>
              <a:path w="12064" h="36830">
                <a:moveTo>
                  <a:pt x="11780" y="36359"/>
                </a:moveTo>
                <a:lnTo>
                  <a:pt x="7135" y="24361"/>
                </a:lnTo>
                <a:lnTo>
                  <a:pt x="3207" y="12236"/>
                </a:lnTo>
                <a:lnTo>
                  <a:pt x="0" y="0"/>
                </a:lnTo>
              </a:path>
            </a:pathLst>
          </a:custGeom>
          <a:ln w="12700">
            <a:solidFill>
              <a:srgbClr val="000000"/>
            </a:solidFill>
          </a:ln>
        </p:spPr>
        <p:txBody>
          <a:bodyPr wrap="square" lIns="0" tIns="0" rIns="0" bIns="0" rtlCol="0"/>
          <a:lstStyle/>
          <a:p>
            <a:endParaRPr/>
          </a:p>
        </p:txBody>
      </p:sp>
      <p:sp>
        <p:nvSpPr>
          <p:cNvPr id="27" name="object 27"/>
          <p:cNvSpPr/>
          <p:nvPr/>
        </p:nvSpPr>
        <p:spPr>
          <a:xfrm>
            <a:off x="1098550" y="3359150"/>
            <a:ext cx="914400" cy="736600"/>
          </a:xfrm>
          <a:custGeom>
            <a:avLst/>
            <a:gdLst/>
            <a:ahLst/>
            <a:cxnLst/>
            <a:rect l="l" t="t" r="r" b="b"/>
            <a:pathLst>
              <a:path w="914400" h="736600">
                <a:moveTo>
                  <a:pt x="914400" y="368300"/>
                </a:moveTo>
                <a:lnTo>
                  <a:pt x="0" y="368300"/>
                </a:lnTo>
                <a:lnTo>
                  <a:pt x="457200" y="736600"/>
                </a:lnTo>
                <a:lnTo>
                  <a:pt x="914400" y="368300"/>
                </a:lnTo>
                <a:close/>
              </a:path>
              <a:path w="914400" h="736600">
                <a:moveTo>
                  <a:pt x="685800" y="0"/>
                </a:moveTo>
                <a:lnTo>
                  <a:pt x="228600" y="0"/>
                </a:lnTo>
                <a:lnTo>
                  <a:pt x="228600" y="368300"/>
                </a:lnTo>
                <a:lnTo>
                  <a:pt x="685800" y="368300"/>
                </a:lnTo>
                <a:lnTo>
                  <a:pt x="685800" y="0"/>
                </a:lnTo>
                <a:close/>
              </a:path>
            </a:pathLst>
          </a:custGeom>
          <a:solidFill>
            <a:srgbClr val="618FFD"/>
          </a:solidFill>
        </p:spPr>
        <p:txBody>
          <a:bodyPr wrap="square" lIns="0" tIns="0" rIns="0" bIns="0" rtlCol="0"/>
          <a:lstStyle/>
          <a:p>
            <a:endParaRPr/>
          </a:p>
        </p:txBody>
      </p:sp>
      <p:sp>
        <p:nvSpPr>
          <p:cNvPr id="28" name="object 28"/>
          <p:cNvSpPr/>
          <p:nvPr/>
        </p:nvSpPr>
        <p:spPr>
          <a:xfrm>
            <a:off x="1098550" y="3359150"/>
            <a:ext cx="914400" cy="736600"/>
          </a:xfrm>
          <a:custGeom>
            <a:avLst/>
            <a:gdLst/>
            <a:ahLst/>
            <a:cxnLst/>
            <a:rect l="l" t="t" r="r" b="b"/>
            <a:pathLst>
              <a:path w="914400" h="736600">
                <a:moveTo>
                  <a:pt x="685800" y="0"/>
                </a:moveTo>
                <a:lnTo>
                  <a:pt x="685800" y="368300"/>
                </a:lnTo>
                <a:lnTo>
                  <a:pt x="914400" y="368300"/>
                </a:lnTo>
                <a:lnTo>
                  <a:pt x="457200" y="736600"/>
                </a:lnTo>
                <a:lnTo>
                  <a:pt x="0" y="368300"/>
                </a:lnTo>
                <a:lnTo>
                  <a:pt x="228600" y="368300"/>
                </a:lnTo>
                <a:lnTo>
                  <a:pt x="228600" y="0"/>
                </a:lnTo>
                <a:lnTo>
                  <a:pt x="685800" y="0"/>
                </a:lnTo>
                <a:close/>
              </a:path>
            </a:pathLst>
          </a:custGeom>
          <a:ln w="12700">
            <a:solidFill>
              <a:srgbClr val="000000"/>
            </a:solidFill>
          </a:ln>
        </p:spPr>
        <p:txBody>
          <a:bodyPr wrap="square" lIns="0" tIns="0" rIns="0" bIns="0" rtlCol="0"/>
          <a:lstStyle/>
          <a:p>
            <a:endParaRPr/>
          </a:p>
        </p:txBody>
      </p:sp>
      <p:sp>
        <p:nvSpPr>
          <p:cNvPr id="29" name="object 29"/>
          <p:cNvSpPr/>
          <p:nvPr/>
        </p:nvSpPr>
        <p:spPr>
          <a:xfrm>
            <a:off x="1098550" y="1758950"/>
            <a:ext cx="914400" cy="736600"/>
          </a:xfrm>
          <a:custGeom>
            <a:avLst/>
            <a:gdLst/>
            <a:ahLst/>
            <a:cxnLst/>
            <a:rect l="l" t="t" r="r" b="b"/>
            <a:pathLst>
              <a:path w="914400" h="736600">
                <a:moveTo>
                  <a:pt x="914400" y="368300"/>
                </a:moveTo>
                <a:lnTo>
                  <a:pt x="0" y="368300"/>
                </a:lnTo>
                <a:lnTo>
                  <a:pt x="457200" y="736600"/>
                </a:lnTo>
                <a:lnTo>
                  <a:pt x="914400" y="368300"/>
                </a:lnTo>
                <a:close/>
              </a:path>
              <a:path w="914400" h="736600">
                <a:moveTo>
                  <a:pt x="685800" y="0"/>
                </a:moveTo>
                <a:lnTo>
                  <a:pt x="228600" y="0"/>
                </a:lnTo>
                <a:lnTo>
                  <a:pt x="228600" y="368300"/>
                </a:lnTo>
                <a:lnTo>
                  <a:pt x="685800" y="368300"/>
                </a:lnTo>
                <a:lnTo>
                  <a:pt x="685800" y="0"/>
                </a:lnTo>
                <a:close/>
              </a:path>
            </a:pathLst>
          </a:custGeom>
          <a:solidFill>
            <a:srgbClr val="618FFD"/>
          </a:solidFill>
        </p:spPr>
        <p:txBody>
          <a:bodyPr wrap="square" lIns="0" tIns="0" rIns="0" bIns="0" rtlCol="0"/>
          <a:lstStyle/>
          <a:p>
            <a:endParaRPr/>
          </a:p>
        </p:txBody>
      </p:sp>
      <p:sp>
        <p:nvSpPr>
          <p:cNvPr id="30" name="object 30"/>
          <p:cNvSpPr/>
          <p:nvPr/>
        </p:nvSpPr>
        <p:spPr>
          <a:xfrm>
            <a:off x="1098550" y="1758950"/>
            <a:ext cx="914400" cy="736600"/>
          </a:xfrm>
          <a:custGeom>
            <a:avLst/>
            <a:gdLst/>
            <a:ahLst/>
            <a:cxnLst/>
            <a:rect l="l" t="t" r="r" b="b"/>
            <a:pathLst>
              <a:path w="914400" h="736600">
                <a:moveTo>
                  <a:pt x="685800" y="0"/>
                </a:moveTo>
                <a:lnTo>
                  <a:pt x="685800" y="368300"/>
                </a:lnTo>
                <a:lnTo>
                  <a:pt x="914400" y="368300"/>
                </a:lnTo>
                <a:lnTo>
                  <a:pt x="457200" y="736600"/>
                </a:lnTo>
                <a:lnTo>
                  <a:pt x="0" y="368300"/>
                </a:lnTo>
                <a:lnTo>
                  <a:pt x="228600" y="368300"/>
                </a:lnTo>
                <a:lnTo>
                  <a:pt x="228600" y="0"/>
                </a:lnTo>
                <a:lnTo>
                  <a:pt x="685800" y="0"/>
                </a:lnTo>
                <a:close/>
              </a:path>
            </a:pathLst>
          </a:custGeom>
          <a:ln w="12700">
            <a:solidFill>
              <a:srgbClr val="000000"/>
            </a:solidFill>
          </a:ln>
        </p:spPr>
        <p:txBody>
          <a:bodyPr wrap="square" lIns="0" tIns="0" rIns="0" bIns="0" rtlCol="0"/>
          <a:lstStyle/>
          <a:p>
            <a:endParaRPr/>
          </a:p>
        </p:txBody>
      </p:sp>
      <p:sp>
        <p:nvSpPr>
          <p:cNvPr id="31" name="object 31"/>
          <p:cNvSpPr txBox="1">
            <a:spLocks noGrp="1"/>
          </p:cNvSpPr>
          <p:nvPr>
            <p:ph sz="half" idx="2"/>
          </p:nvPr>
        </p:nvSpPr>
        <p:spPr>
          <a:prstGeom prst="rect">
            <a:avLst/>
          </a:prstGeom>
        </p:spPr>
        <p:txBody>
          <a:bodyPr vert="horz" wrap="square" lIns="0" tIns="0" rIns="0" bIns="0" rtlCol="0">
            <a:spAutoFit/>
          </a:bodyPr>
          <a:lstStyle/>
          <a:p>
            <a:pPr marR="126364" algn="ctr">
              <a:lnSpc>
                <a:spcPct val="100000"/>
              </a:lnSpc>
            </a:pPr>
            <a:r>
              <a:rPr spc="-25" dirty="0"/>
              <a:t>B</a:t>
            </a:r>
            <a:r>
              <a:rPr spc="20" dirty="0"/>
              <a:t>i</a:t>
            </a:r>
            <a:r>
              <a:rPr spc="-5" dirty="0"/>
              <a:t>g</a:t>
            </a:r>
            <a:r>
              <a:rPr spc="10" dirty="0"/>
              <a:t> </a:t>
            </a:r>
            <a:r>
              <a:rPr spc="-25" dirty="0"/>
              <a:t>D</a:t>
            </a:r>
            <a:r>
              <a:rPr spc="40" dirty="0"/>
              <a:t>a</a:t>
            </a:r>
            <a:r>
              <a:rPr spc="-35" dirty="0"/>
              <a:t>t</a:t>
            </a:r>
            <a:r>
              <a:rPr dirty="0"/>
              <a:t>a</a:t>
            </a:r>
          </a:p>
          <a:p>
            <a:pPr>
              <a:lnSpc>
                <a:spcPct val="100000"/>
              </a:lnSpc>
            </a:pPr>
            <a:endParaRPr dirty="0"/>
          </a:p>
          <a:p>
            <a:pPr>
              <a:lnSpc>
                <a:spcPct val="100000"/>
              </a:lnSpc>
              <a:spcBef>
                <a:spcPts val="27"/>
              </a:spcBef>
            </a:pPr>
            <a:endParaRPr sz="2650">
              <a:latin typeface="Times New Roman"/>
              <a:cs typeface="Times New Roman"/>
            </a:endParaRPr>
          </a:p>
          <a:p>
            <a:pPr marL="12065" marR="5080" indent="-6350" algn="ctr">
              <a:lnSpc>
                <a:spcPts val="3200"/>
              </a:lnSpc>
            </a:pPr>
            <a:r>
              <a:rPr spc="30" dirty="0"/>
              <a:t>P</a:t>
            </a:r>
            <a:r>
              <a:rPr spc="40" dirty="0"/>
              <a:t>e</a:t>
            </a:r>
            <a:r>
              <a:rPr spc="10" dirty="0"/>
              <a:t>r</a:t>
            </a:r>
            <a:r>
              <a:rPr spc="40" dirty="0"/>
              <a:t>s</a:t>
            </a:r>
            <a:r>
              <a:rPr spc="-20" dirty="0"/>
              <a:t>on</a:t>
            </a:r>
            <a:r>
              <a:rPr spc="40" dirty="0"/>
              <a:t>a</a:t>
            </a:r>
            <a:r>
              <a:rPr spc="10" dirty="0"/>
              <a:t>li</a:t>
            </a:r>
            <a:r>
              <a:rPr dirty="0"/>
              <a:t>z</a:t>
            </a:r>
            <a:r>
              <a:rPr spc="40" dirty="0"/>
              <a:t>e</a:t>
            </a:r>
            <a:r>
              <a:rPr spc="-5" dirty="0"/>
              <a:t>d </a:t>
            </a:r>
            <a:r>
              <a:rPr spc="10" dirty="0"/>
              <a:t>m</a:t>
            </a:r>
            <a:r>
              <a:rPr spc="40" dirty="0"/>
              <a:t>a</a:t>
            </a:r>
            <a:r>
              <a:rPr spc="10" dirty="0"/>
              <a:t>r</a:t>
            </a:r>
            <a:r>
              <a:rPr spc="40" dirty="0"/>
              <a:t>ke</a:t>
            </a:r>
            <a:r>
              <a:rPr spc="-35" dirty="0"/>
              <a:t>t</a:t>
            </a:r>
            <a:r>
              <a:rPr spc="10" dirty="0"/>
              <a:t>i</a:t>
            </a:r>
            <a:r>
              <a:rPr spc="-20" dirty="0"/>
              <a:t>n</a:t>
            </a:r>
            <a:r>
              <a:rPr spc="-5" dirty="0"/>
              <a:t>g</a:t>
            </a:r>
            <a:r>
              <a:rPr spc="-90" dirty="0"/>
              <a:t> </a:t>
            </a:r>
            <a:r>
              <a:rPr spc="-20" dirty="0"/>
              <a:t>d</a:t>
            </a:r>
            <a:r>
              <a:rPr spc="40" dirty="0"/>
              <a:t>a</a:t>
            </a:r>
            <a:r>
              <a:rPr spc="-35" dirty="0"/>
              <a:t>t</a:t>
            </a:r>
            <a:r>
              <a:rPr dirty="0"/>
              <a:t>a</a:t>
            </a:r>
          </a:p>
          <a:p>
            <a:pPr>
              <a:lnSpc>
                <a:spcPct val="100000"/>
              </a:lnSpc>
            </a:pPr>
            <a:endParaRPr dirty="0"/>
          </a:p>
          <a:p>
            <a:pPr marL="317500" marR="300355" indent="-9525" algn="ctr">
              <a:lnSpc>
                <a:spcPts val="3200"/>
              </a:lnSpc>
              <a:spcBef>
                <a:spcPts val="2380"/>
              </a:spcBef>
            </a:pPr>
            <a:r>
              <a:rPr spc="-25" dirty="0"/>
              <a:t>H</a:t>
            </a:r>
            <a:r>
              <a:rPr spc="40" dirty="0"/>
              <a:t>a</a:t>
            </a:r>
            <a:r>
              <a:rPr spc="-10" dirty="0"/>
              <a:t>p</a:t>
            </a:r>
            <a:r>
              <a:rPr spc="-15" dirty="0"/>
              <a:t>p</a:t>
            </a:r>
            <a:r>
              <a:rPr dirty="0"/>
              <a:t>y </a:t>
            </a:r>
            <a:r>
              <a:rPr spc="40" dirty="0"/>
              <a:t>c</a:t>
            </a:r>
            <a:r>
              <a:rPr spc="-15" dirty="0"/>
              <a:t>u</a:t>
            </a:r>
            <a:r>
              <a:rPr spc="40" dirty="0"/>
              <a:t>s</a:t>
            </a:r>
            <a:r>
              <a:rPr spc="-35" dirty="0"/>
              <a:t>t</a:t>
            </a:r>
            <a:r>
              <a:rPr spc="-15" dirty="0"/>
              <a:t>o</a:t>
            </a:r>
            <a:r>
              <a:rPr spc="10" dirty="0"/>
              <a:t>m</a:t>
            </a:r>
            <a:r>
              <a:rPr spc="40" dirty="0"/>
              <a:t>e</a:t>
            </a:r>
            <a:r>
              <a:rPr spc="10" dirty="0"/>
              <a:t>r</a:t>
            </a:r>
            <a:r>
              <a:rPr spc="40" dirty="0"/>
              <a:t>s</a:t>
            </a:r>
            <a:r>
              <a:rPr dirty="0"/>
              <a:t>!</a:t>
            </a:r>
          </a:p>
        </p:txBody>
      </p:sp>
      <p:sp>
        <p:nvSpPr>
          <p:cNvPr id="32" name="object 32"/>
          <p:cNvSpPr txBox="1"/>
          <p:nvPr/>
        </p:nvSpPr>
        <p:spPr>
          <a:xfrm>
            <a:off x="5159581" y="1708780"/>
            <a:ext cx="1588135" cy="812800"/>
          </a:xfrm>
          <a:prstGeom prst="rect">
            <a:avLst/>
          </a:prstGeom>
        </p:spPr>
        <p:txBody>
          <a:bodyPr vert="horz" wrap="square" lIns="0" tIns="0" rIns="0" bIns="0" rtlCol="0">
            <a:spAutoFit/>
          </a:bodyPr>
          <a:lstStyle/>
          <a:p>
            <a:pPr marR="5080" algn="ctr">
              <a:lnSpc>
                <a:spcPct val="100000"/>
              </a:lnSpc>
            </a:pPr>
            <a:r>
              <a:rPr sz="1800" spc="-5" dirty="0">
                <a:solidFill>
                  <a:srgbClr val="FFFFFF"/>
                </a:solidFill>
                <a:latin typeface="Arial"/>
                <a:cs typeface="Arial"/>
              </a:rPr>
              <a:t>A</a:t>
            </a:r>
            <a:r>
              <a:rPr sz="1800" dirty="0">
                <a:solidFill>
                  <a:srgbClr val="FFFFFF"/>
                </a:solidFill>
                <a:latin typeface="Arial"/>
                <a:cs typeface="Arial"/>
              </a:rPr>
              <a:t>w</a:t>
            </a:r>
            <a:r>
              <a:rPr sz="1800" spc="-5" dirty="0">
                <a:solidFill>
                  <a:srgbClr val="FFFFFF"/>
                </a:solidFill>
                <a:latin typeface="Arial"/>
                <a:cs typeface="Arial"/>
              </a:rPr>
              <a:t>e</a:t>
            </a:r>
            <a:r>
              <a:rPr sz="1800" dirty="0">
                <a:solidFill>
                  <a:srgbClr val="FFFFFF"/>
                </a:solidFill>
                <a:latin typeface="Arial"/>
                <a:cs typeface="Arial"/>
              </a:rPr>
              <a:t>s</a:t>
            </a:r>
            <a:r>
              <a:rPr sz="1800" spc="-5" dirty="0">
                <a:solidFill>
                  <a:srgbClr val="FFFFFF"/>
                </a:solidFill>
                <a:latin typeface="Arial"/>
                <a:cs typeface="Arial"/>
              </a:rPr>
              <a:t>o</a:t>
            </a:r>
            <a:r>
              <a:rPr sz="1800" dirty="0">
                <a:solidFill>
                  <a:srgbClr val="FFFFFF"/>
                </a:solidFill>
                <a:latin typeface="Arial"/>
                <a:cs typeface="Arial"/>
              </a:rPr>
              <a:t>m</a:t>
            </a:r>
            <a:r>
              <a:rPr sz="1800" spc="-5" dirty="0">
                <a:solidFill>
                  <a:srgbClr val="FFFFFF"/>
                </a:solidFill>
                <a:latin typeface="Arial"/>
                <a:cs typeface="Arial"/>
              </a:rPr>
              <a:t>e!</a:t>
            </a:r>
            <a:endParaRPr sz="1800">
              <a:latin typeface="Arial"/>
              <a:cs typeface="Arial"/>
            </a:endParaRPr>
          </a:p>
          <a:p>
            <a:pPr marL="12700" marR="5080" algn="ctr">
              <a:lnSpc>
                <a:spcPct val="101899"/>
              </a:lnSpc>
            </a:pPr>
            <a:r>
              <a:rPr sz="1800" dirty="0">
                <a:solidFill>
                  <a:srgbClr val="FFFFFF"/>
                </a:solidFill>
                <a:latin typeface="Arial"/>
                <a:cs typeface="Arial"/>
              </a:rPr>
              <a:t>J</a:t>
            </a:r>
            <a:r>
              <a:rPr sz="1800" spc="-5" dirty="0">
                <a:solidFill>
                  <a:srgbClr val="FFFFFF"/>
                </a:solidFill>
                <a:latin typeface="Arial"/>
                <a:cs typeface="Arial"/>
              </a:rPr>
              <a:t>ust </a:t>
            </a:r>
            <a:r>
              <a:rPr sz="1800" dirty="0">
                <a:solidFill>
                  <a:srgbClr val="FFFFFF"/>
                </a:solidFill>
                <a:latin typeface="Arial"/>
                <a:cs typeface="Arial"/>
              </a:rPr>
              <a:t>w</a:t>
            </a:r>
            <a:r>
              <a:rPr sz="1800" spc="-5" dirty="0">
                <a:solidFill>
                  <a:srgbClr val="FFFFFF"/>
                </a:solidFill>
                <a:latin typeface="Arial"/>
                <a:cs typeface="Arial"/>
              </a:rPr>
              <a:t>hat I </a:t>
            </a:r>
            <a:r>
              <a:rPr sz="1800" dirty="0">
                <a:solidFill>
                  <a:srgbClr val="FFFFFF"/>
                </a:solidFill>
                <a:latin typeface="Arial"/>
                <a:cs typeface="Arial"/>
              </a:rPr>
              <a:t>w</a:t>
            </a:r>
            <a:r>
              <a:rPr sz="1800" spc="-5" dirty="0">
                <a:solidFill>
                  <a:srgbClr val="FFFFFF"/>
                </a:solidFill>
                <a:latin typeface="Arial"/>
                <a:cs typeface="Arial"/>
              </a:rPr>
              <a:t>a</a:t>
            </a:r>
            <a:r>
              <a:rPr sz="1800" dirty="0">
                <a:solidFill>
                  <a:srgbClr val="FFFFFF"/>
                </a:solidFill>
                <a:latin typeface="Arial"/>
                <a:cs typeface="Arial"/>
              </a:rPr>
              <a:t>s l</a:t>
            </a:r>
            <a:r>
              <a:rPr sz="1800" spc="-5" dirty="0">
                <a:solidFill>
                  <a:srgbClr val="FFFFFF"/>
                </a:solidFill>
                <a:latin typeface="Arial"/>
                <a:cs typeface="Arial"/>
              </a:rPr>
              <a:t>oo</a:t>
            </a:r>
            <a:r>
              <a:rPr sz="1800" dirty="0">
                <a:solidFill>
                  <a:srgbClr val="FFFFFF"/>
                </a:solidFill>
                <a:latin typeface="Arial"/>
                <a:cs typeface="Arial"/>
              </a:rPr>
              <a:t>ki</a:t>
            </a:r>
            <a:r>
              <a:rPr sz="1800" spc="-5" dirty="0">
                <a:solidFill>
                  <a:srgbClr val="FFFFFF"/>
                </a:solidFill>
                <a:latin typeface="Arial"/>
                <a:cs typeface="Arial"/>
              </a:rPr>
              <a:t>n</a:t>
            </a:r>
            <a:r>
              <a:rPr sz="1800" dirty="0">
                <a:solidFill>
                  <a:srgbClr val="FFFFFF"/>
                </a:solidFill>
                <a:latin typeface="Arial"/>
                <a:cs typeface="Arial"/>
              </a:rPr>
              <a:t>g</a:t>
            </a:r>
            <a:r>
              <a:rPr sz="1800" spc="-5" dirty="0">
                <a:solidFill>
                  <a:srgbClr val="FFFFFF"/>
                </a:solidFill>
                <a:latin typeface="Arial"/>
                <a:cs typeface="Arial"/>
              </a:rPr>
              <a:t> fo</a:t>
            </a:r>
            <a:r>
              <a:rPr sz="1800" dirty="0">
                <a:solidFill>
                  <a:srgbClr val="FFFFFF"/>
                </a:solidFill>
                <a:latin typeface="Arial"/>
                <a:cs typeface="Arial"/>
              </a:rPr>
              <a:t>r</a:t>
            </a:r>
            <a:r>
              <a:rPr sz="1800" spc="-5" dirty="0">
                <a:solidFill>
                  <a:srgbClr val="FFFFFF"/>
                </a:solidFill>
                <a:latin typeface="Arial"/>
                <a:cs typeface="Arial"/>
              </a:rPr>
              <a:t>!</a:t>
            </a:r>
            <a:endParaRPr sz="180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39700"/>
            <a:ext cx="8839200" cy="615553"/>
          </a:xfrm>
          <a:prstGeom prst="rect">
            <a:avLst/>
          </a:prstGeom>
        </p:spPr>
        <p:txBody>
          <a:bodyPr vert="horz" wrap="square" lIns="0" tIns="0" rIns="0" bIns="0" rtlCol="0">
            <a:spAutoFit/>
          </a:bodyPr>
          <a:lstStyle/>
          <a:p>
            <a:pPr marL="179070">
              <a:lnSpc>
                <a:spcPct val="100000"/>
              </a:lnSpc>
            </a:pPr>
            <a:r>
              <a:rPr b="1" spc="10" dirty="0">
                <a:latin typeface="Arial"/>
                <a:cs typeface="Arial"/>
              </a:rPr>
              <a:t>A</a:t>
            </a:r>
            <a:r>
              <a:rPr b="1" spc="-35" dirty="0">
                <a:latin typeface="Arial"/>
                <a:cs typeface="Arial"/>
              </a:rPr>
              <a:t>ft</a:t>
            </a:r>
            <a:r>
              <a:rPr b="1" spc="-25" dirty="0">
                <a:latin typeface="Arial"/>
                <a:cs typeface="Arial"/>
              </a:rPr>
              <a:t>e</a:t>
            </a:r>
            <a:r>
              <a:rPr b="1" dirty="0">
                <a:latin typeface="Arial"/>
                <a:cs typeface="Arial"/>
              </a:rPr>
              <a:t>r</a:t>
            </a:r>
            <a:r>
              <a:rPr b="1" spc="130" dirty="0">
                <a:latin typeface="Arial"/>
                <a:cs typeface="Arial"/>
              </a:rPr>
              <a:t> </a:t>
            </a:r>
            <a:r>
              <a:rPr b="1" spc="-35" dirty="0">
                <a:latin typeface="Arial"/>
                <a:cs typeface="Arial"/>
              </a:rPr>
              <a:t>t</a:t>
            </a:r>
            <a:r>
              <a:rPr b="1" spc="-50" dirty="0">
                <a:latin typeface="Arial"/>
                <a:cs typeface="Arial"/>
              </a:rPr>
              <a:t>h</a:t>
            </a:r>
            <a:r>
              <a:rPr b="1" spc="-20" dirty="0">
                <a:latin typeface="Arial"/>
                <a:cs typeface="Arial"/>
              </a:rPr>
              <a:t>i</a:t>
            </a:r>
            <a:r>
              <a:rPr b="1" dirty="0">
                <a:latin typeface="Arial"/>
                <a:cs typeface="Arial"/>
              </a:rPr>
              <a:t>s</a:t>
            </a:r>
            <a:r>
              <a:rPr b="1" spc="60" dirty="0">
                <a:latin typeface="Arial"/>
                <a:cs typeface="Arial"/>
              </a:rPr>
              <a:t> </a:t>
            </a:r>
            <a:r>
              <a:rPr lang="fr-FR" b="1" spc="-25" dirty="0">
                <a:latin typeface="Arial"/>
                <a:cs typeface="Arial"/>
              </a:rPr>
              <a:t>part</a:t>
            </a:r>
            <a:r>
              <a:rPr b="1" spc="40" dirty="0">
                <a:latin typeface="Arial"/>
                <a:cs typeface="Arial"/>
              </a:rPr>
              <a:t> </a:t>
            </a:r>
            <a:r>
              <a:rPr b="1" spc="-25" dirty="0">
                <a:latin typeface="Arial"/>
                <a:cs typeface="Arial"/>
              </a:rPr>
              <a:t>y</a:t>
            </a:r>
            <a:r>
              <a:rPr b="1" spc="-50" dirty="0">
                <a:latin typeface="Arial"/>
                <a:cs typeface="Arial"/>
              </a:rPr>
              <a:t>o</a:t>
            </a:r>
            <a:r>
              <a:rPr b="1" spc="-5" dirty="0">
                <a:latin typeface="Arial"/>
                <a:cs typeface="Arial"/>
              </a:rPr>
              <a:t>u</a:t>
            </a:r>
            <a:r>
              <a:rPr b="1" spc="140" dirty="0">
                <a:latin typeface="Arial"/>
                <a:cs typeface="Arial"/>
              </a:rPr>
              <a:t> </a:t>
            </a:r>
            <a:r>
              <a:rPr b="1" spc="-20" dirty="0">
                <a:latin typeface="Arial"/>
                <a:cs typeface="Arial"/>
              </a:rPr>
              <a:t>wil</a:t>
            </a:r>
            <a:r>
              <a:rPr b="1" spc="-5" dirty="0">
                <a:latin typeface="Arial"/>
                <a:cs typeface="Arial"/>
              </a:rPr>
              <a:t>l</a:t>
            </a:r>
            <a:r>
              <a:rPr b="1" spc="-25" dirty="0">
                <a:latin typeface="Arial"/>
                <a:cs typeface="Arial"/>
              </a:rPr>
              <a:t> </a:t>
            </a:r>
            <a:r>
              <a:rPr b="1" spc="-50" dirty="0">
                <a:latin typeface="Arial"/>
                <a:cs typeface="Arial"/>
              </a:rPr>
              <a:t>b</a:t>
            </a:r>
            <a:r>
              <a:rPr b="1" dirty="0">
                <a:latin typeface="Arial"/>
                <a:cs typeface="Arial"/>
              </a:rPr>
              <a:t>e</a:t>
            </a:r>
            <a:r>
              <a:rPr b="1" spc="60" dirty="0">
                <a:latin typeface="Arial"/>
                <a:cs typeface="Arial"/>
              </a:rPr>
              <a:t> </a:t>
            </a:r>
            <a:r>
              <a:rPr b="1" spc="-25" dirty="0">
                <a:latin typeface="Arial"/>
                <a:cs typeface="Arial"/>
              </a:rPr>
              <a:t>a</a:t>
            </a:r>
            <a:r>
              <a:rPr b="1" spc="-50" dirty="0">
                <a:latin typeface="Arial"/>
                <a:cs typeface="Arial"/>
              </a:rPr>
              <a:t>b</a:t>
            </a:r>
            <a:r>
              <a:rPr b="1" spc="-20" dirty="0">
                <a:latin typeface="Arial"/>
                <a:cs typeface="Arial"/>
              </a:rPr>
              <a:t>l</a:t>
            </a:r>
            <a:r>
              <a:rPr b="1" dirty="0">
                <a:latin typeface="Arial"/>
                <a:cs typeface="Arial"/>
              </a:rPr>
              <a:t>e</a:t>
            </a:r>
            <a:r>
              <a:rPr b="1" spc="60" dirty="0">
                <a:latin typeface="Arial"/>
                <a:cs typeface="Arial"/>
              </a:rPr>
              <a:t> </a:t>
            </a:r>
            <a:r>
              <a:rPr b="1" spc="-35" dirty="0">
                <a:latin typeface="Arial"/>
                <a:cs typeface="Arial"/>
              </a:rPr>
              <a:t>t</a:t>
            </a:r>
            <a:r>
              <a:rPr b="1" spc="-50" dirty="0">
                <a:latin typeface="Arial"/>
                <a:cs typeface="Arial"/>
              </a:rPr>
              <a:t>o</a:t>
            </a:r>
            <a:r>
              <a:rPr b="1" spc="-20" dirty="0">
                <a:latin typeface="Arial"/>
                <a:cs typeface="Arial"/>
              </a:rPr>
              <a:t>.</a:t>
            </a:r>
            <a:r>
              <a:rPr b="1" spc="-5" dirty="0">
                <a:latin typeface="Arial"/>
                <a:cs typeface="Arial"/>
              </a:rPr>
              <a:t>.</a:t>
            </a:r>
          </a:p>
        </p:txBody>
      </p:sp>
      <p:sp>
        <p:nvSpPr>
          <p:cNvPr id="3" name="object 3"/>
          <p:cNvSpPr txBox="1"/>
          <p:nvPr/>
        </p:nvSpPr>
        <p:spPr>
          <a:xfrm>
            <a:off x="230186" y="1042288"/>
            <a:ext cx="8252459" cy="1832610"/>
          </a:xfrm>
          <a:prstGeom prst="rect">
            <a:avLst/>
          </a:prstGeom>
        </p:spPr>
        <p:txBody>
          <a:bodyPr vert="horz" wrap="square" lIns="0" tIns="0" rIns="0" bIns="0" rtlCol="0">
            <a:spAutoFit/>
          </a:bodyPr>
          <a:lstStyle/>
          <a:p>
            <a:pPr marL="469900" marR="5080" indent="-457200">
              <a:lnSpc>
                <a:spcPct val="94600"/>
              </a:lnSpc>
              <a:buFont typeface="Arial"/>
              <a:buChar char="•"/>
              <a:tabLst>
                <a:tab pos="469900" algn="l"/>
              </a:tabLst>
            </a:pPr>
            <a:r>
              <a:rPr sz="3200" spc="-15" dirty="0">
                <a:solidFill>
                  <a:srgbClr val="FFFFFF"/>
                </a:solidFill>
                <a:latin typeface="Arial"/>
                <a:cs typeface="Arial"/>
              </a:rPr>
              <a:t>D</a:t>
            </a:r>
            <a:r>
              <a:rPr sz="3200" spc="20" dirty="0">
                <a:solidFill>
                  <a:srgbClr val="FFFFFF"/>
                </a:solidFill>
                <a:latin typeface="Arial"/>
                <a:cs typeface="Arial"/>
              </a:rPr>
              <a:t>e</a:t>
            </a:r>
            <a:r>
              <a:rPr sz="3200" dirty="0">
                <a:solidFill>
                  <a:srgbClr val="FFFFFF"/>
                </a:solidFill>
                <a:latin typeface="Arial"/>
                <a:cs typeface="Arial"/>
              </a:rPr>
              <a:t>sc</a:t>
            </a:r>
            <a:r>
              <a:rPr sz="3200" spc="30" dirty="0">
                <a:solidFill>
                  <a:srgbClr val="FFFFFF"/>
                </a:solidFill>
                <a:latin typeface="Arial"/>
                <a:cs typeface="Arial"/>
              </a:rPr>
              <a:t>r</a:t>
            </a:r>
            <a:r>
              <a:rPr sz="3200" spc="-15" dirty="0">
                <a:solidFill>
                  <a:srgbClr val="FFFFFF"/>
                </a:solidFill>
                <a:latin typeface="Arial"/>
                <a:cs typeface="Arial"/>
              </a:rPr>
              <a:t>i</a:t>
            </a:r>
            <a:r>
              <a:rPr sz="3200" spc="20" dirty="0">
                <a:solidFill>
                  <a:srgbClr val="FFFFFF"/>
                </a:solidFill>
                <a:latin typeface="Arial"/>
                <a:cs typeface="Arial"/>
              </a:rPr>
              <a:t>b</a:t>
            </a:r>
            <a:r>
              <a:rPr sz="3200" dirty="0">
                <a:solidFill>
                  <a:srgbClr val="FFFFFF"/>
                </a:solidFill>
                <a:latin typeface="Arial"/>
                <a:cs typeface="Arial"/>
              </a:rPr>
              <a:t>e</a:t>
            </a:r>
            <a:r>
              <a:rPr sz="3200" spc="-70" dirty="0">
                <a:solidFill>
                  <a:srgbClr val="FFFFFF"/>
                </a:solidFill>
                <a:latin typeface="Arial"/>
                <a:cs typeface="Arial"/>
              </a:rPr>
              <a:t> </a:t>
            </a:r>
            <a:r>
              <a:rPr sz="3200" spc="20" dirty="0">
                <a:solidFill>
                  <a:srgbClr val="FFFFFF"/>
                </a:solidFill>
                <a:latin typeface="Arial"/>
                <a:cs typeface="Arial"/>
              </a:rPr>
              <a:t>ho</a:t>
            </a:r>
            <a:r>
              <a:rPr sz="3200" dirty="0">
                <a:solidFill>
                  <a:srgbClr val="FFFFFF"/>
                </a:solidFill>
                <a:latin typeface="Arial"/>
                <a:cs typeface="Arial"/>
              </a:rPr>
              <a:t>w</a:t>
            </a:r>
            <a:r>
              <a:rPr sz="3200" spc="-5" dirty="0">
                <a:solidFill>
                  <a:srgbClr val="FFFFFF"/>
                </a:solidFill>
                <a:latin typeface="Arial"/>
                <a:cs typeface="Arial"/>
              </a:rPr>
              <a:t> </a:t>
            </a:r>
            <a:r>
              <a:rPr sz="3200" spc="0" dirty="0">
                <a:solidFill>
                  <a:srgbClr val="FFFFFF"/>
                </a:solidFill>
                <a:latin typeface="Arial"/>
                <a:cs typeface="Arial"/>
              </a:rPr>
              <a:t>t</a:t>
            </a:r>
            <a:r>
              <a:rPr sz="3200" spc="20" dirty="0">
                <a:solidFill>
                  <a:srgbClr val="FFFFFF"/>
                </a:solidFill>
                <a:latin typeface="Arial"/>
                <a:cs typeface="Arial"/>
              </a:rPr>
              <a:t>h</a:t>
            </a:r>
            <a:r>
              <a:rPr sz="3200" dirty="0">
                <a:solidFill>
                  <a:srgbClr val="FFFFFF"/>
                </a:solidFill>
                <a:latin typeface="Arial"/>
                <a:cs typeface="Arial"/>
              </a:rPr>
              <a:t>e</a:t>
            </a:r>
            <a:r>
              <a:rPr sz="3200" spc="-70" dirty="0">
                <a:solidFill>
                  <a:srgbClr val="FFFFFF"/>
                </a:solidFill>
                <a:latin typeface="Arial"/>
                <a:cs typeface="Arial"/>
              </a:rPr>
              <a:t> </a:t>
            </a:r>
            <a:r>
              <a:rPr sz="3200" dirty="0">
                <a:solidFill>
                  <a:srgbClr val="FFFFFF"/>
                </a:solidFill>
                <a:latin typeface="Arial"/>
                <a:cs typeface="Arial"/>
              </a:rPr>
              <a:t>c</a:t>
            </a:r>
            <a:r>
              <a:rPr sz="3200" spc="20" dirty="0">
                <a:solidFill>
                  <a:srgbClr val="FFFFFF"/>
                </a:solidFill>
                <a:latin typeface="Arial"/>
                <a:cs typeface="Arial"/>
              </a:rPr>
              <a:t>o</a:t>
            </a:r>
            <a:r>
              <a:rPr sz="3200" spc="30" dirty="0">
                <a:solidFill>
                  <a:srgbClr val="FFFFFF"/>
                </a:solidFill>
                <a:latin typeface="Arial"/>
                <a:cs typeface="Arial"/>
              </a:rPr>
              <a:t>m</a:t>
            </a:r>
            <a:r>
              <a:rPr sz="3200" spc="20" dirty="0">
                <a:solidFill>
                  <a:srgbClr val="FFFFFF"/>
                </a:solidFill>
                <a:latin typeface="Arial"/>
                <a:cs typeface="Arial"/>
              </a:rPr>
              <a:t>b</a:t>
            </a:r>
            <a:r>
              <a:rPr sz="3200" spc="-15" dirty="0">
                <a:solidFill>
                  <a:srgbClr val="FFFFFF"/>
                </a:solidFill>
                <a:latin typeface="Arial"/>
                <a:cs typeface="Arial"/>
              </a:rPr>
              <a:t>i</a:t>
            </a:r>
            <a:r>
              <a:rPr sz="3200" spc="20" dirty="0">
                <a:solidFill>
                  <a:srgbClr val="FFFFFF"/>
                </a:solidFill>
                <a:latin typeface="Arial"/>
                <a:cs typeface="Arial"/>
              </a:rPr>
              <a:t>na</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a:t>
            </a:r>
            <a:r>
              <a:rPr sz="3200" dirty="0">
                <a:solidFill>
                  <a:srgbClr val="FFFFFF"/>
                </a:solidFill>
                <a:latin typeface="Arial"/>
                <a:cs typeface="Arial"/>
              </a:rPr>
              <a:t>n</a:t>
            </a:r>
            <a:r>
              <a:rPr sz="3200" spc="-17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a:t>
            </a:r>
            <a:r>
              <a:rPr sz="3200" spc="-80" dirty="0">
                <a:solidFill>
                  <a:srgbClr val="FFFFFF"/>
                </a:solidFill>
                <a:latin typeface="Arial"/>
                <a:cs typeface="Arial"/>
              </a:rPr>
              <a:t> </a:t>
            </a:r>
            <a:r>
              <a:rPr sz="3200" dirty="0">
                <a:solidFill>
                  <a:srgbClr val="FFFFFF"/>
                </a:solidFill>
                <a:latin typeface="Arial"/>
                <a:cs typeface="Arial"/>
              </a:rPr>
              <a:t>a</a:t>
            </a:r>
            <a:r>
              <a:rPr sz="3200" spc="30" dirty="0">
                <a:solidFill>
                  <a:srgbClr val="FFFFFF"/>
                </a:solidFill>
                <a:latin typeface="Arial"/>
                <a:cs typeface="Arial"/>
              </a:rPr>
              <a:t> </a:t>
            </a:r>
            <a:r>
              <a:rPr sz="3200" spc="20" dirty="0">
                <a:solidFill>
                  <a:srgbClr val="FFFFFF"/>
                </a:solidFill>
                <a:latin typeface="Arial"/>
                <a:cs typeface="Arial"/>
              </a:rPr>
              <a:t>g</a:t>
            </a:r>
            <a:r>
              <a:rPr sz="3200" spc="30" dirty="0">
                <a:solidFill>
                  <a:srgbClr val="FFFFFF"/>
                </a:solidFill>
                <a:latin typeface="Arial"/>
                <a:cs typeface="Arial"/>
              </a:rPr>
              <a:t>r</a:t>
            </a:r>
            <a:r>
              <a:rPr sz="3200" spc="20" dirty="0">
                <a:solidFill>
                  <a:srgbClr val="FFFFFF"/>
                </a:solidFill>
                <a:latin typeface="Arial"/>
                <a:cs typeface="Arial"/>
              </a:rPr>
              <a:t>o</a:t>
            </a:r>
            <a:r>
              <a:rPr sz="3200" spc="-15" dirty="0">
                <a:solidFill>
                  <a:srgbClr val="FFFFFF"/>
                </a:solidFill>
                <a:latin typeface="Arial"/>
                <a:cs typeface="Arial"/>
              </a:rPr>
              <a:t>wi</a:t>
            </a:r>
            <a:r>
              <a:rPr sz="3200" spc="20" dirty="0">
                <a:solidFill>
                  <a:srgbClr val="FFFFFF"/>
                </a:solidFill>
                <a:latin typeface="Arial"/>
                <a:cs typeface="Arial"/>
              </a:rPr>
              <a:t>n</a:t>
            </a:r>
            <a:r>
              <a:rPr sz="3200" dirty="0">
                <a:solidFill>
                  <a:srgbClr val="FFFFFF"/>
                </a:solidFill>
                <a:latin typeface="Arial"/>
                <a:cs typeface="Arial"/>
              </a:rPr>
              <a:t>g </a:t>
            </a:r>
            <a:r>
              <a:rPr sz="3200" spc="10" dirty="0">
                <a:solidFill>
                  <a:srgbClr val="FFFFFF"/>
                </a:solidFill>
                <a:latin typeface="Arial"/>
                <a:cs typeface="Arial"/>
              </a:rPr>
              <a:t>t</a:t>
            </a:r>
            <a:r>
              <a:rPr sz="3200" spc="15" dirty="0">
                <a:solidFill>
                  <a:srgbClr val="FFFFFF"/>
                </a:solidFill>
                <a:latin typeface="Arial"/>
                <a:cs typeface="Arial"/>
              </a:rPr>
              <a:t>o</a:t>
            </a:r>
            <a:r>
              <a:rPr sz="3200" spc="35" dirty="0">
                <a:solidFill>
                  <a:srgbClr val="FFFFFF"/>
                </a:solidFill>
                <a:latin typeface="Arial"/>
                <a:cs typeface="Arial"/>
              </a:rPr>
              <a:t>rr</a:t>
            </a:r>
            <a:r>
              <a:rPr sz="3200" spc="15" dirty="0">
                <a:solidFill>
                  <a:srgbClr val="FFFFFF"/>
                </a:solidFill>
                <a:latin typeface="Arial"/>
                <a:cs typeface="Arial"/>
              </a:rPr>
              <a:t>en</a:t>
            </a:r>
            <a:r>
              <a:rPr sz="3200" spc="-5" dirty="0">
                <a:solidFill>
                  <a:srgbClr val="FFFFFF"/>
                </a:solidFill>
                <a:latin typeface="Arial"/>
                <a:cs typeface="Arial"/>
              </a:rPr>
              <a:t>t</a:t>
            </a:r>
            <a:r>
              <a:rPr sz="3200" spc="-180" dirty="0">
                <a:solidFill>
                  <a:srgbClr val="FFFFFF"/>
                </a:solidFill>
                <a:latin typeface="Arial"/>
                <a:cs typeface="Arial"/>
              </a:rPr>
              <a:t> </a:t>
            </a:r>
            <a:r>
              <a:rPr sz="3200" spc="15" dirty="0">
                <a:solidFill>
                  <a:srgbClr val="FFFFFF"/>
                </a:solidFill>
                <a:latin typeface="Arial"/>
                <a:cs typeface="Arial"/>
              </a:rPr>
              <a:t>o</a:t>
            </a:r>
            <a:r>
              <a:rPr sz="3200" spc="-5" dirty="0">
                <a:solidFill>
                  <a:srgbClr val="FFFFFF"/>
                </a:solidFill>
                <a:latin typeface="Arial"/>
                <a:cs typeface="Arial"/>
              </a:rPr>
              <a:t>f</a:t>
            </a:r>
            <a:r>
              <a:rPr sz="3200" spc="20" dirty="0">
                <a:solidFill>
                  <a:srgbClr val="FFFFFF"/>
                </a:solidFill>
                <a:latin typeface="Arial"/>
                <a:cs typeface="Arial"/>
              </a:rPr>
              <a:t> </a:t>
            </a:r>
            <a:r>
              <a:rPr sz="3200" spc="15" dirty="0">
                <a:solidFill>
                  <a:srgbClr val="FFFFFF"/>
                </a:solidFill>
                <a:latin typeface="Arial"/>
                <a:cs typeface="Arial"/>
              </a:rPr>
              <a:t>da</a:t>
            </a:r>
            <a:r>
              <a:rPr sz="3200" spc="1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15" dirty="0">
                <a:solidFill>
                  <a:srgbClr val="FFFFFF"/>
                </a:solidFill>
                <a:latin typeface="Arial"/>
                <a:cs typeface="Arial"/>
              </a:rPr>
              <a:t>an</a:t>
            </a:r>
            <a:r>
              <a:rPr sz="3200" dirty="0">
                <a:solidFill>
                  <a:srgbClr val="FFFFFF"/>
                </a:solidFill>
                <a:latin typeface="Arial"/>
                <a:cs typeface="Arial"/>
              </a:rPr>
              <a:t>d</a:t>
            </a:r>
            <a:r>
              <a:rPr sz="3200" spc="-70" dirty="0">
                <a:solidFill>
                  <a:srgbClr val="FFFFFF"/>
                </a:solidFill>
                <a:latin typeface="Arial"/>
                <a:cs typeface="Arial"/>
              </a:rPr>
              <a:t> </a:t>
            </a:r>
            <a:r>
              <a:rPr sz="3200" spc="15" dirty="0">
                <a:solidFill>
                  <a:srgbClr val="FFFFFF"/>
                </a:solidFill>
                <a:latin typeface="Arial"/>
                <a:cs typeface="Arial"/>
              </a:rPr>
              <a:t>o</a:t>
            </a:r>
            <a:r>
              <a:rPr sz="3200" spc="20" dirty="0">
                <a:solidFill>
                  <a:srgbClr val="FFFFFF"/>
                </a:solidFill>
                <a:latin typeface="Arial"/>
                <a:cs typeface="Arial"/>
              </a:rPr>
              <a:t>n</a:t>
            </a:r>
            <a:r>
              <a:rPr sz="3200" spc="30" dirty="0">
                <a:solidFill>
                  <a:srgbClr val="FFFFFF"/>
                </a:solidFill>
                <a:latin typeface="Arial"/>
                <a:cs typeface="Arial"/>
              </a:rPr>
              <a:t>-</a:t>
            </a:r>
            <a:r>
              <a:rPr sz="3200" spc="20" dirty="0">
                <a:solidFill>
                  <a:srgbClr val="FFFFFF"/>
                </a:solidFill>
                <a:latin typeface="Arial"/>
                <a:cs typeface="Arial"/>
              </a:rPr>
              <a:t>de</a:t>
            </a:r>
            <a:r>
              <a:rPr sz="3200" spc="30" dirty="0">
                <a:solidFill>
                  <a:srgbClr val="FFFFFF"/>
                </a:solidFill>
                <a:latin typeface="Arial"/>
                <a:cs typeface="Arial"/>
              </a:rPr>
              <a:t>m</a:t>
            </a:r>
            <a:r>
              <a:rPr sz="3200" spc="20" dirty="0">
                <a:solidFill>
                  <a:srgbClr val="FFFFFF"/>
                </a:solidFill>
                <a:latin typeface="Arial"/>
                <a:cs typeface="Arial"/>
              </a:rPr>
              <a:t>an</a:t>
            </a:r>
            <a:r>
              <a:rPr sz="3200" dirty="0">
                <a:solidFill>
                  <a:srgbClr val="FFFFFF"/>
                </a:solidFill>
                <a:latin typeface="Arial"/>
                <a:cs typeface="Arial"/>
              </a:rPr>
              <a:t>d</a:t>
            </a:r>
            <a:r>
              <a:rPr sz="3200" spc="-270" dirty="0">
                <a:solidFill>
                  <a:srgbClr val="FFFFFF"/>
                </a:solidFill>
                <a:latin typeface="Arial"/>
                <a:cs typeface="Arial"/>
              </a:rPr>
              <a:t> </a:t>
            </a:r>
            <a:r>
              <a:rPr sz="3200" spc="30" dirty="0">
                <a:solidFill>
                  <a:srgbClr val="FFFFFF"/>
                </a:solidFill>
                <a:latin typeface="Arial"/>
                <a:cs typeface="Arial"/>
              </a:rPr>
              <a:t>(</a:t>
            </a:r>
            <a:r>
              <a:rPr sz="3200" spc="20" dirty="0">
                <a:solidFill>
                  <a:srgbClr val="FFFFFF"/>
                </a:solidFill>
                <a:latin typeface="Arial"/>
                <a:cs typeface="Arial"/>
              </a:rPr>
              <a:t>e</a:t>
            </a:r>
            <a:r>
              <a:rPr sz="3200" spc="0" dirty="0">
                <a:solidFill>
                  <a:srgbClr val="FFFFFF"/>
                </a:solidFill>
                <a:latin typeface="Arial"/>
                <a:cs typeface="Arial"/>
              </a:rPr>
              <a:t>.</a:t>
            </a:r>
            <a:r>
              <a:rPr sz="3200" spc="20" dirty="0">
                <a:solidFill>
                  <a:srgbClr val="FFFFFF"/>
                </a:solidFill>
                <a:latin typeface="Arial"/>
                <a:cs typeface="Arial"/>
              </a:rPr>
              <a:t>g</a:t>
            </a:r>
            <a:r>
              <a:rPr sz="3200" spc="-5" dirty="0">
                <a:solidFill>
                  <a:srgbClr val="FFFFFF"/>
                </a:solidFill>
                <a:latin typeface="Arial"/>
                <a:cs typeface="Arial"/>
              </a:rPr>
              <a:t>.</a:t>
            </a:r>
            <a:r>
              <a:rPr sz="3200" spc="-80" dirty="0">
                <a:solidFill>
                  <a:srgbClr val="FFFFFF"/>
                </a:solidFill>
                <a:latin typeface="Arial"/>
                <a:cs typeface="Arial"/>
              </a:rPr>
              <a:t> </a:t>
            </a:r>
            <a:r>
              <a:rPr sz="3200" dirty="0">
                <a:solidFill>
                  <a:srgbClr val="FFFFFF"/>
                </a:solidFill>
                <a:latin typeface="Arial"/>
                <a:cs typeface="Arial"/>
              </a:rPr>
              <a:t>c</a:t>
            </a:r>
            <a:r>
              <a:rPr sz="3200" spc="-15" dirty="0">
                <a:solidFill>
                  <a:srgbClr val="FFFFFF"/>
                </a:solidFill>
                <a:latin typeface="Arial"/>
                <a:cs typeface="Arial"/>
              </a:rPr>
              <a:t>l</a:t>
            </a:r>
            <a:r>
              <a:rPr sz="3200" spc="20" dirty="0">
                <a:solidFill>
                  <a:srgbClr val="FFFFFF"/>
                </a:solidFill>
                <a:latin typeface="Arial"/>
                <a:cs typeface="Arial"/>
              </a:rPr>
              <a:t>oud</a:t>
            </a:r>
            <a:r>
              <a:rPr sz="3200" dirty="0">
                <a:solidFill>
                  <a:srgbClr val="FFFFFF"/>
                </a:solidFill>
                <a:latin typeface="Arial"/>
                <a:cs typeface="Arial"/>
              </a:rPr>
              <a:t>) c</a:t>
            </a:r>
            <a:r>
              <a:rPr sz="3200" spc="20" dirty="0">
                <a:solidFill>
                  <a:srgbClr val="FFFFFF"/>
                </a:solidFill>
                <a:latin typeface="Arial"/>
                <a:cs typeface="Arial"/>
              </a:rPr>
              <a:t>o</a:t>
            </a:r>
            <a:r>
              <a:rPr sz="3200" spc="30" dirty="0">
                <a:solidFill>
                  <a:srgbClr val="FFFFFF"/>
                </a:solidFill>
                <a:latin typeface="Arial"/>
                <a:cs typeface="Arial"/>
              </a:rPr>
              <a:t>m</a:t>
            </a:r>
            <a:r>
              <a:rPr sz="3200" spc="20" dirty="0">
                <a:solidFill>
                  <a:srgbClr val="FFFFFF"/>
                </a:solidFill>
                <a:latin typeface="Arial"/>
                <a:cs typeface="Arial"/>
              </a:rPr>
              <a:t>pu</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n</a:t>
            </a:r>
            <a:r>
              <a:rPr sz="3200" dirty="0">
                <a:solidFill>
                  <a:srgbClr val="FFFFFF"/>
                </a:solidFill>
                <a:latin typeface="Arial"/>
                <a:cs typeface="Arial"/>
              </a:rPr>
              <a:t>g</a:t>
            </a:r>
            <a:r>
              <a:rPr sz="3200" spc="-170" dirty="0">
                <a:solidFill>
                  <a:srgbClr val="FFFFFF"/>
                </a:solidFill>
                <a:latin typeface="Arial"/>
                <a:cs typeface="Arial"/>
              </a:rPr>
              <a:t> </a:t>
            </a:r>
            <a:r>
              <a:rPr sz="3200" spc="20" dirty="0">
                <a:solidFill>
                  <a:srgbClr val="FFFFFF"/>
                </a:solidFill>
                <a:latin typeface="Arial"/>
                <a:cs typeface="Arial"/>
              </a:rPr>
              <a:t>ha</a:t>
            </a:r>
            <a:r>
              <a:rPr sz="3200" dirty="0">
                <a:solidFill>
                  <a:srgbClr val="FFFFFF"/>
                </a:solidFill>
                <a:latin typeface="Arial"/>
                <a:cs typeface="Arial"/>
              </a:rPr>
              <a:t>s</a:t>
            </a:r>
            <a:r>
              <a:rPr sz="3200" spc="10" dirty="0">
                <a:solidFill>
                  <a:srgbClr val="FFFFFF"/>
                </a:solidFill>
                <a:latin typeface="Arial"/>
                <a:cs typeface="Arial"/>
              </a:rPr>
              <a:t> </a:t>
            </a:r>
            <a:r>
              <a:rPr sz="3200" spc="-15" dirty="0">
                <a:solidFill>
                  <a:srgbClr val="FFFFFF"/>
                </a:solidFill>
                <a:latin typeface="Arial"/>
                <a:cs typeface="Arial"/>
              </a:rPr>
              <a:t>l</a:t>
            </a:r>
            <a:r>
              <a:rPr sz="3200" spc="20" dirty="0">
                <a:solidFill>
                  <a:srgbClr val="FFFFFF"/>
                </a:solidFill>
                <a:latin typeface="Arial"/>
                <a:cs typeface="Arial"/>
              </a:rPr>
              <a:t>aun</a:t>
            </a:r>
            <a:r>
              <a:rPr sz="3200" dirty="0">
                <a:solidFill>
                  <a:srgbClr val="FFFFFF"/>
                </a:solidFill>
                <a:latin typeface="Arial"/>
                <a:cs typeface="Arial"/>
              </a:rPr>
              <a:t>c</a:t>
            </a:r>
            <a:r>
              <a:rPr sz="3200" spc="20" dirty="0">
                <a:solidFill>
                  <a:srgbClr val="FFFFFF"/>
                </a:solidFill>
                <a:latin typeface="Arial"/>
                <a:cs typeface="Arial"/>
              </a:rPr>
              <a:t>he</a:t>
            </a:r>
            <a:r>
              <a:rPr sz="3200" dirty="0">
                <a:solidFill>
                  <a:srgbClr val="FFFFFF"/>
                </a:solidFill>
                <a:latin typeface="Arial"/>
                <a:cs typeface="Arial"/>
              </a:rPr>
              <a:t>d</a:t>
            </a:r>
            <a:r>
              <a:rPr sz="3200" spc="-170" dirty="0">
                <a:solidFill>
                  <a:srgbClr val="FFFFFF"/>
                </a:solidFill>
                <a:latin typeface="Arial"/>
                <a:cs typeface="Arial"/>
              </a:rPr>
              <a:t> </a:t>
            </a:r>
            <a:r>
              <a:rPr sz="3200" spc="0" dirty="0">
                <a:solidFill>
                  <a:srgbClr val="FFFFFF"/>
                </a:solidFill>
                <a:latin typeface="Arial"/>
                <a:cs typeface="Arial"/>
              </a:rPr>
              <a:t>t</a:t>
            </a:r>
            <a:r>
              <a:rPr sz="3200" spc="20" dirty="0">
                <a:solidFill>
                  <a:srgbClr val="FFFFFF"/>
                </a:solidFill>
                <a:latin typeface="Arial"/>
                <a:cs typeface="Arial"/>
              </a:rPr>
              <a:t>h</a:t>
            </a:r>
            <a:r>
              <a:rPr sz="3200" dirty="0">
                <a:solidFill>
                  <a:srgbClr val="FFFFFF"/>
                </a:solidFill>
                <a:latin typeface="Arial"/>
                <a:cs typeface="Arial"/>
              </a:rPr>
              <a:t>e</a:t>
            </a:r>
            <a:r>
              <a:rPr sz="3200" spc="-70" dirty="0">
                <a:solidFill>
                  <a:srgbClr val="FFFFFF"/>
                </a:solidFill>
                <a:latin typeface="Arial"/>
                <a:cs typeface="Arial"/>
              </a:rPr>
              <a:t> </a:t>
            </a:r>
            <a:r>
              <a:rPr sz="3200" spc="20" dirty="0">
                <a:solidFill>
                  <a:srgbClr val="FFFFFF"/>
                </a:solidFill>
                <a:latin typeface="Arial"/>
                <a:cs typeface="Arial"/>
              </a:rPr>
              <a:t>da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dirty="0">
                <a:solidFill>
                  <a:srgbClr val="FFFFFF"/>
                </a:solidFill>
                <a:latin typeface="Arial"/>
                <a:cs typeface="Arial"/>
              </a:rPr>
              <a:t>sc</a:t>
            </a:r>
            <a:r>
              <a:rPr sz="3200" spc="-15" dirty="0">
                <a:solidFill>
                  <a:srgbClr val="FFFFFF"/>
                </a:solidFill>
                <a:latin typeface="Arial"/>
                <a:cs typeface="Arial"/>
              </a:rPr>
              <a:t>i</a:t>
            </a:r>
            <a:r>
              <a:rPr sz="3200" spc="20" dirty="0">
                <a:solidFill>
                  <a:srgbClr val="FFFFFF"/>
                </a:solidFill>
                <a:latin typeface="Arial"/>
                <a:cs typeface="Arial"/>
              </a:rPr>
              <a:t>en</a:t>
            </a:r>
            <a:r>
              <a:rPr sz="3200" dirty="0">
                <a:solidFill>
                  <a:srgbClr val="FFFFFF"/>
                </a:solidFill>
                <a:latin typeface="Arial"/>
                <a:cs typeface="Arial"/>
              </a:rPr>
              <a:t>ce </a:t>
            </a:r>
            <a:r>
              <a:rPr sz="3200" spc="10" dirty="0">
                <a:solidFill>
                  <a:srgbClr val="FFFFFF"/>
                </a:solidFill>
                <a:latin typeface="Arial"/>
                <a:cs typeface="Arial"/>
              </a:rPr>
              <a:t>f</a:t>
            </a:r>
            <a:r>
              <a:rPr sz="3200" spc="-15" dirty="0">
                <a:solidFill>
                  <a:srgbClr val="FFFFFF"/>
                </a:solidFill>
                <a:latin typeface="Arial"/>
                <a:cs typeface="Arial"/>
              </a:rPr>
              <a:t>i</a:t>
            </a:r>
            <a:r>
              <a:rPr sz="3200" spc="15" dirty="0">
                <a:solidFill>
                  <a:srgbClr val="FFFFFF"/>
                </a:solidFill>
                <a:latin typeface="Arial"/>
                <a:cs typeface="Arial"/>
              </a:rPr>
              <a:t>e</a:t>
            </a:r>
            <a:r>
              <a:rPr sz="3200" spc="-15" dirty="0">
                <a:solidFill>
                  <a:srgbClr val="FFFFFF"/>
                </a:solidFill>
                <a:latin typeface="Arial"/>
                <a:cs typeface="Arial"/>
              </a:rPr>
              <a:t>l</a:t>
            </a:r>
            <a:r>
              <a:rPr sz="3200" dirty="0">
                <a:solidFill>
                  <a:srgbClr val="FFFFFF"/>
                </a:solidFill>
                <a:latin typeface="Arial"/>
                <a:cs typeface="Arial"/>
              </a:rPr>
              <a:t>d</a:t>
            </a:r>
            <a:endParaRPr sz="32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457200" y="1663700"/>
            <a:ext cx="3111500" cy="213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3400" y="1739900"/>
            <a:ext cx="2908300" cy="1930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14350" y="1720850"/>
            <a:ext cx="2946400" cy="1968500"/>
          </a:xfrm>
          <a:custGeom>
            <a:avLst/>
            <a:gdLst/>
            <a:ahLst/>
            <a:cxnLst/>
            <a:rect l="l" t="t" r="r" b="b"/>
            <a:pathLst>
              <a:path w="2946400" h="1968500">
                <a:moveTo>
                  <a:pt x="0" y="0"/>
                </a:moveTo>
                <a:lnTo>
                  <a:pt x="2946399" y="0"/>
                </a:lnTo>
                <a:lnTo>
                  <a:pt x="2946399" y="1968500"/>
                </a:lnTo>
                <a:lnTo>
                  <a:pt x="0" y="1968500"/>
                </a:lnTo>
                <a:lnTo>
                  <a:pt x="0" y="0"/>
                </a:lnTo>
                <a:close/>
              </a:path>
            </a:pathLst>
          </a:custGeom>
          <a:ln w="38100">
            <a:solidFill>
              <a:srgbClr val="000000"/>
            </a:solidFill>
          </a:ln>
        </p:spPr>
        <p:txBody>
          <a:bodyPr wrap="square" lIns="0" tIns="0" rIns="0" bIns="0" rtlCol="0"/>
          <a:lstStyle/>
          <a:p>
            <a:endParaRPr/>
          </a:p>
        </p:txBody>
      </p:sp>
      <p:sp>
        <p:nvSpPr>
          <p:cNvPr id="6" name="object 6"/>
          <p:cNvSpPr/>
          <p:nvPr/>
        </p:nvSpPr>
        <p:spPr>
          <a:xfrm>
            <a:off x="2006600" y="1041400"/>
            <a:ext cx="2540000" cy="10541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49500" y="1155700"/>
            <a:ext cx="2057400" cy="5969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074525" y="1063218"/>
            <a:ext cx="2352675" cy="762000"/>
          </a:xfrm>
          <a:custGeom>
            <a:avLst/>
            <a:gdLst/>
            <a:ahLst/>
            <a:cxnLst/>
            <a:rect l="l" t="t" r="r" b="b"/>
            <a:pathLst>
              <a:path w="2352675" h="762000">
                <a:moveTo>
                  <a:pt x="1503588" y="693420"/>
                </a:moveTo>
                <a:lnTo>
                  <a:pt x="902427" y="693420"/>
                </a:lnTo>
                <a:lnTo>
                  <a:pt x="911517" y="698500"/>
                </a:lnTo>
                <a:lnTo>
                  <a:pt x="952568" y="718820"/>
                </a:lnTo>
                <a:lnTo>
                  <a:pt x="1000358" y="735329"/>
                </a:lnTo>
                <a:lnTo>
                  <a:pt x="1097112" y="755650"/>
                </a:lnTo>
                <a:lnTo>
                  <a:pt x="1184666" y="762000"/>
                </a:lnTo>
                <a:lnTo>
                  <a:pt x="1242284" y="762000"/>
                </a:lnTo>
                <a:lnTo>
                  <a:pt x="1298203" y="756920"/>
                </a:lnTo>
                <a:lnTo>
                  <a:pt x="1351483" y="749300"/>
                </a:lnTo>
                <a:lnTo>
                  <a:pt x="1401181" y="736600"/>
                </a:lnTo>
                <a:lnTo>
                  <a:pt x="1446359" y="722629"/>
                </a:lnTo>
                <a:lnTo>
                  <a:pt x="1486074" y="703579"/>
                </a:lnTo>
                <a:lnTo>
                  <a:pt x="1503588" y="693420"/>
                </a:lnTo>
                <a:close/>
              </a:path>
              <a:path w="2352675" h="762000">
                <a:moveTo>
                  <a:pt x="632839" y="68579"/>
                </a:moveTo>
                <a:lnTo>
                  <a:pt x="528451" y="68579"/>
                </a:lnTo>
                <a:lnTo>
                  <a:pt x="498768" y="71120"/>
                </a:lnTo>
                <a:lnTo>
                  <a:pt x="442435" y="78739"/>
                </a:lnTo>
                <a:lnTo>
                  <a:pt x="390686" y="90170"/>
                </a:lnTo>
                <a:lnTo>
                  <a:pt x="344169" y="104139"/>
                </a:lnTo>
                <a:lnTo>
                  <a:pt x="303531" y="121920"/>
                </a:lnTo>
                <a:lnTo>
                  <a:pt x="269419" y="140970"/>
                </a:lnTo>
                <a:lnTo>
                  <a:pt x="231903" y="175260"/>
                </a:lnTo>
                <a:lnTo>
                  <a:pt x="212713" y="212089"/>
                </a:lnTo>
                <a:lnTo>
                  <a:pt x="210766" y="224789"/>
                </a:lnTo>
                <a:lnTo>
                  <a:pt x="211179" y="237489"/>
                </a:lnTo>
                <a:lnTo>
                  <a:pt x="214032" y="251460"/>
                </a:lnTo>
                <a:lnTo>
                  <a:pt x="201216" y="254000"/>
                </a:lnTo>
                <a:lnTo>
                  <a:pt x="171576" y="256539"/>
                </a:lnTo>
                <a:lnTo>
                  <a:pt x="129696" y="264160"/>
                </a:lnTo>
                <a:lnTo>
                  <a:pt x="116579" y="267970"/>
                </a:lnTo>
                <a:lnTo>
                  <a:pt x="103947" y="270510"/>
                </a:lnTo>
                <a:lnTo>
                  <a:pt x="91840" y="275589"/>
                </a:lnTo>
                <a:lnTo>
                  <a:pt x="80296" y="279400"/>
                </a:lnTo>
                <a:lnTo>
                  <a:pt x="69354" y="283210"/>
                </a:lnTo>
                <a:lnTo>
                  <a:pt x="59052" y="288289"/>
                </a:lnTo>
                <a:lnTo>
                  <a:pt x="49429" y="293370"/>
                </a:lnTo>
                <a:lnTo>
                  <a:pt x="40524" y="299720"/>
                </a:lnTo>
                <a:lnTo>
                  <a:pt x="32375" y="304800"/>
                </a:lnTo>
                <a:lnTo>
                  <a:pt x="5021" y="336550"/>
                </a:lnTo>
                <a:lnTo>
                  <a:pt x="0" y="360679"/>
                </a:lnTo>
                <a:lnTo>
                  <a:pt x="1159" y="368300"/>
                </a:lnTo>
                <a:lnTo>
                  <a:pt x="27207" y="407670"/>
                </a:lnTo>
                <a:lnTo>
                  <a:pt x="71020" y="433070"/>
                </a:lnTo>
                <a:lnTo>
                  <a:pt x="116351" y="448310"/>
                </a:lnTo>
                <a:lnTo>
                  <a:pt x="101493" y="455929"/>
                </a:lnTo>
                <a:lnTo>
                  <a:pt x="68399" y="482600"/>
                </a:lnTo>
                <a:lnTo>
                  <a:pt x="52912" y="521970"/>
                </a:lnTo>
                <a:lnTo>
                  <a:pt x="54485" y="532129"/>
                </a:lnTo>
                <a:lnTo>
                  <a:pt x="83752" y="571500"/>
                </a:lnTo>
                <a:lnTo>
                  <a:pt x="129165" y="596900"/>
                </a:lnTo>
                <a:lnTo>
                  <a:pt x="173213" y="610870"/>
                </a:lnTo>
                <a:lnTo>
                  <a:pt x="241787" y="622300"/>
                </a:lnTo>
                <a:lnTo>
                  <a:pt x="260236" y="623570"/>
                </a:lnTo>
                <a:lnTo>
                  <a:pt x="317635" y="623570"/>
                </a:lnTo>
                <a:lnTo>
                  <a:pt x="319088" y="624839"/>
                </a:lnTo>
                <a:lnTo>
                  <a:pt x="361875" y="651510"/>
                </a:lnTo>
                <a:lnTo>
                  <a:pt x="408825" y="671829"/>
                </a:lnTo>
                <a:lnTo>
                  <a:pt x="434617" y="681989"/>
                </a:lnTo>
                <a:lnTo>
                  <a:pt x="519525" y="702310"/>
                </a:lnTo>
                <a:lnTo>
                  <a:pt x="580953" y="712470"/>
                </a:lnTo>
                <a:lnTo>
                  <a:pt x="677426" y="717550"/>
                </a:lnTo>
                <a:lnTo>
                  <a:pt x="710159" y="717550"/>
                </a:lnTo>
                <a:lnTo>
                  <a:pt x="742937" y="716279"/>
                </a:lnTo>
                <a:lnTo>
                  <a:pt x="775615" y="713739"/>
                </a:lnTo>
                <a:lnTo>
                  <a:pt x="840092" y="706120"/>
                </a:lnTo>
                <a:lnTo>
                  <a:pt x="902427" y="693420"/>
                </a:lnTo>
                <a:lnTo>
                  <a:pt x="1503588" y="693420"/>
                </a:lnTo>
                <a:lnTo>
                  <a:pt x="1519385" y="683260"/>
                </a:lnTo>
                <a:lnTo>
                  <a:pt x="1533345" y="671829"/>
                </a:lnTo>
                <a:lnTo>
                  <a:pt x="1545352" y="660400"/>
                </a:lnTo>
                <a:lnTo>
                  <a:pt x="1555288" y="647700"/>
                </a:lnTo>
                <a:lnTo>
                  <a:pt x="1885648" y="647700"/>
                </a:lnTo>
                <a:lnTo>
                  <a:pt x="1906068" y="642620"/>
                </a:lnTo>
                <a:lnTo>
                  <a:pt x="1925424" y="635000"/>
                </a:lnTo>
                <a:lnTo>
                  <a:pt x="1943641" y="628650"/>
                </a:lnTo>
                <a:lnTo>
                  <a:pt x="1990732" y="603250"/>
                </a:lnTo>
                <a:lnTo>
                  <a:pt x="2024936" y="574039"/>
                </a:lnTo>
                <a:lnTo>
                  <a:pt x="2044269" y="541020"/>
                </a:lnTo>
                <a:lnTo>
                  <a:pt x="2047067" y="529589"/>
                </a:lnTo>
                <a:lnTo>
                  <a:pt x="2100175" y="524510"/>
                </a:lnTo>
                <a:lnTo>
                  <a:pt x="2162660" y="511810"/>
                </a:lnTo>
                <a:lnTo>
                  <a:pt x="2174506" y="509270"/>
                </a:lnTo>
                <a:lnTo>
                  <a:pt x="2197442" y="501650"/>
                </a:lnTo>
                <a:lnTo>
                  <a:pt x="2208506" y="499110"/>
                </a:lnTo>
                <a:lnTo>
                  <a:pt x="2252968" y="481329"/>
                </a:lnTo>
                <a:lnTo>
                  <a:pt x="2289428" y="461010"/>
                </a:lnTo>
                <a:lnTo>
                  <a:pt x="2328809" y="426720"/>
                </a:lnTo>
                <a:lnTo>
                  <a:pt x="2349400" y="391160"/>
                </a:lnTo>
                <a:lnTo>
                  <a:pt x="2352456" y="365760"/>
                </a:lnTo>
                <a:lnTo>
                  <a:pt x="2350730" y="353060"/>
                </a:lnTo>
                <a:lnTo>
                  <a:pt x="2332328" y="316229"/>
                </a:lnTo>
                <a:lnTo>
                  <a:pt x="2293723" y="281939"/>
                </a:lnTo>
                <a:lnTo>
                  <a:pt x="2276284" y="270510"/>
                </a:lnTo>
                <a:lnTo>
                  <a:pt x="2281591" y="265429"/>
                </a:lnTo>
                <a:lnTo>
                  <a:pt x="2289568" y="254000"/>
                </a:lnTo>
                <a:lnTo>
                  <a:pt x="2294889" y="243839"/>
                </a:lnTo>
                <a:lnTo>
                  <a:pt x="2298261" y="233679"/>
                </a:lnTo>
                <a:lnTo>
                  <a:pt x="2299734" y="223520"/>
                </a:lnTo>
                <a:lnTo>
                  <a:pt x="2299357" y="213360"/>
                </a:lnTo>
                <a:lnTo>
                  <a:pt x="2280343" y="173989"/>
                </a:lnTo>
                <a:lnTo>
                  <a:pt x="2249093" y="147320"/>
                </a:lnTo>
                <a:lnTo>
                  <a:pt x="2235705" y="138429"/>
                </a:lnTo>
                <a:lnTo>
                  <a:pt x="2187325" y="115570"/>
                </a:lnTo>
                <a:lnTo>
                  <a:pt x="2148720" y="102870"/>
                </a:lnTo>
                <a:lnTo>
                  <a:pt x="2105499" y="92710"/>
                </a:lnTo>
                <a:lnTo>
                  <a:pt x="2082281" y="88900"/>
                </a:lnTo>
                <a:lnTo>
                  <a:pt x="2081457" y="87629"/>
                </a:lnTo>
                <a:lnTo>
                  <a:pt x="755909" y="87629"/>
                </a:lnTo>
                <a:lnTo>
                  <a:pt x="708353" y="77470"/>
                </a:lnTo>
                <a:lnTo>
                  <a:pt x="696065" y="76200"/>
                </a:lnTo>
                <a:lnTo>
                  <a:pt x="683642" y="73660"/>
                </a:lnTo>
                <a:lnTo>
                  <a:pt x="632839" y="68579"/>
                </a:lnTo>
                <a:close/>
              </a:path>
              <a:path w="2352675" h="762000">
                <a:moveTo>
                  <a:pt x="1885648" y="647700"/>
                </a:moveTo>
                <a:lnTo>
                  <a:pt x="1555288" y="647700"/>
                </a:lnTo>
                <a:lnTo>
                  <a:pt x="1566766" y="650239"/>
                </a:lnTo>
                <a:lnTo>
                  <a:pt x="1615004" y="660400"/>
                </a:lnTo>
                <a:lnTo>
                  <a:pt x="1640277" y="662939"/>
                </a:lnTo>
                <a:lnTo>
                  <a:pt x="1653143" y="665479"/>
                </a:lnTo>
                <a:lnTo>
                  <a:pt x="1666139" y="665479"/>
                </a:lnTo>
                <a:lnTo>
                  <a:pt x="1692451" y="668020"/>
                </a:lnTo>
                <a:lnTo>
                  <a:pt x="1744892" y="668020"/>
                </a:lnTo>
                <a:lnTo>
                  <a:pt x="1770155" y="666750"/>
                </a:lnTo>
                <a:lnTo>
                  <a:pt x="1818737" y="661670"/>
                </a:lnTo>
                <a:lnTo>
                  <a:pt x="1841909" y="657860"/>
                </a:lnTo>
                <a:lnTo>
                  <a:pt x="1885648" y="647700"/>
                </a:lnTo>
                <a:close/>
              </a:path>
              <a:path w="2352675" h="762000">
                <a:moveTo>
                  <a:pt x="1045309" y="21589"/>
                </a:moveTo>
                <a:lnTo>
                  <a:pt x="1000183" y="21589"/>
                </a:lnTo>
                <a:lnTo>
                  <a:pt x="955673" y="24129"/>
                </a:lnTo>
                <a:lnTo>
                  <a:pt x="871548" y="38100"/>
                </a:lnTo>
                <a:lnTo>
                  <a:pt x="833455" y="49529"/>
                </a:lnTo>
                <a:lnTo>
                  <a:pt x="783420" y="71120"/>
                </a:lnTo>
                <a:lnTo>
                  <a:pt x="755909" y="87629"/>
                </a:lnTo>
                <a:lnTo>
                  <a:pt x="2081457" y="87629"/>
                </a:lnTo>
                <a:lnTo>
                  <a:pt x="2050394" y="55879"/>
                </a:lnTo>
                <a:lnTo>
                  <a:pt x="1216925" y="55879"/>
                </a:lnTo>
                <a:lnTo>
                  <a:pt x="1205636" y="50800"/>
                </a:lnTo>
                <a:lnTo>
                  <a:pt x="1193857" y="46989"/>
                </a:lnTo>
                <a:lnTo>
                  <a:pt x="1181613" y="43179"/>
                </a:lnTo>
                <a:lnTo>
                  <a:pt x="1168929" y="39370"/>
                </a:lnTo>
                <a:lnTo>
                  <a:pt x="1155827" y="36829"/>
                </a:lnTo>
                <a:lnTo>
                  <a:pt x="1134367" y="31750"/>
                </a:lnTo>
                <a:lnTo>
                  <a:pt x="1112490" y="27939"/>
                </a:lnTo>
                <a:lnTo>
                  <a:pt x="1067866" y="22860"/>
                </a:lnTo>
                <a:lnTo>
                  <a:pt x="1045309" y="21589"/>
                </a:lnTo>
                <a:close/>
              </a:path>
              <a:path w="2352675" h="762000">
                <a:moveTo>
                  <a:pt x="606943" y="67310"/>
                </a:moveTo>
                <a:lnTo>
                  <a:pt x="554652" y="67310"/>
                </a:lnTo>
                <a:lnTo>
                  <a:pt x="541546" y="68579"/>
                </a:lnTo>
                <a:lnTo>
                  <a:pt x="619922" y="68579"/>
                </a:lnTo>
                <a:lnTo>
                  <a:pt x="606943" y="67310"/>
                </a:lnTo>
                <a:close/>
              </a:path>
              <a:path w="2352675" h="762000">
                <a:moveTo>
                  <a:pt x="1450517" y="0"/>
                </a:moveTo>
                <a:lnTo>
                  <a:pt x="1432008" y="0"/>
                </a:lnTo>
                <a:lnTo>
                  <a:pt x="1413584" y="1270"/>
                </a:lnTo>
                <a:lnTo>
                  <a:pt x="1395322" y="1270"/>
                </a:lnTo>
                <a:lnTo>
                  <a:pt x="1377299" y="3810"/>
                </a:lnTo>
                <a:lnTo>
                  <a:pt x="1359593" y="5079"/>
                </a:lnTo>
                <a:lnTo>
                  <a:pt x="1342280" y="7620"/>
                </a:lnTo>
                <a:lnTo>
                  <a:pt x="1293477" y="19050"/>
                </a:lnTo>
                <a:lnTo>
                  <a:pt x="1250997" y="35560"/>
                </a:lnTo>
                <a:lnTo>
                  <a:pt x="1216925" y="55879"/>
                </a:lnTo>
                <a:lnTo>
                  <a:pt x="2050394" y="55879"/>
                </a:lnTo>
                <a:lnTo>
                  <a:pt x="2038904" y="48260"/>
                </a:lnTo>
                <a:lnTo>
                  <a:pt x="2026101" y="40639"/>
                </a:lnTo>
                <a:lnTo>
                  <a:pt x="2017660" y="36829"/>
                </a:lnTo>
                <a:lnTo>
                  <a:pt x="1615139" y="36829"/>
                </a:lnTo>
                <a:lnTo>
                  <a:pt x="1604537" y="31750"/>
                </a:lnTo>
                <a:lnTo>
                  <a:pt x="1593223" y="26670"/>
                </a:lnTo>
                <a:lnTo>
                  <a:pt x="1581236" y="22860"/>
                </a:lnTo>
                <a:lnTo>
                  <a:pt x="1568616" y="17779"/>
                </a:lnTo>
                <a:lnTo>
                  <a:pt x="1555401" y="15239"/>
                </a:lnTo>
                <a:lnTo>
                  <a:pt x="1541632" y="11429"/>
                </a:lnTo>
                <a:lnTo>
                  <a:pt x="1523857" y="7620"/>
                </a:lnTo>
                <a:lnTo>
                  <a:pt x="1487481" y="2539"/>
                </a:lnTo>
                <a:lnTo>
                  <a:pt x="1450517" y="0"/>
                </a:lnTo>
                <a:close/>
              </a:path>
              <a:path w="2352675" h="762000">
                <a:moveTo>
                  <a:pt x="1844187" y="0"/>
                </a:moveTo>
                <a:lnTo>
                  <a:pt x="1803068" y="0"/>
                </a:lnTo>
                <a:lnTo>
                  <a:pt x="1762180" y="2539"/>
                </a:lnTo>
                <a:lnTo>
                  <a:pt x="1722232" y="7620"/>
                </a:lnTo>
                <a:lnTo>
                  <a:pt x="1665628" y="19050"/>
                </a:lnTo>
                <a:lnTo>
                  <a:pt x="1615139" y="36829"/>
                </a:lnTo>
                <a:lnTo>
                  <a:pt x="2017660" y="36829"/>
                </a:lnTo>
                <a:lnTo>
                  <a:pt x="2012032" y="34289"/>
                </a:lnTo>
                <a:lnTo>
                  <a:pt x="1996744" y="27939"/>
                </a:lnTo>
                <a:lnTo>
                  <a:pt x="1979650" y="22860"/>
                </a:lnTo>
                <a:lnTo>
                  <a:pt x="1961814" y="16510"/>
                </a:lnTo>
                <a:lnTo>
                  <a:pt x="1924270" y="8889"/>
                </a:lnTo>
                <a:lnTo>
                  <a:pt x="1864610" y="1270"/>
                </a:lnTo>
                <a:lnTo>
                  <a:pt x="1844187" y="0"/>
                </a:lnTo>
                <a:close/>
              </a:path>
            </a:pathLst>
          </a:custGeom>
          <a:solidFill>
            <a:srgbClr val="618FFD"/>
          </a:solidFill>
        </p:spPr>
        <p:txBody>
          <a:bodyPr wrap="square" lIns="0" tIns="0" rIns="0" bIns="0" rtlCol="0"/>
          <a:lstStyle/>
          <a:p>
            <a:endParaRPr/>
          </a:p>
        </p:txBody>
      </p:sp>
      <p:sp>
        <p:nvSpPr>
          <p:cNvPr id="9" name="object 9"/>
          <p:cNvSpPr/>
          <p:nvPr/>
        </p:nvSpPr>
        <p:spPr>
          <a:xfrm>
            <a:off x="2023048" y="1930307"/>
            <a:ext cx="40640" cy="38735"/>
          </a:xfrm>
          <a:custGeom>
            <a:avLst/>
            <a:gdLst/>
            <a:ahLst/>
            <a:cxnLst/>
            <a:rect l="l" t="t" r="r" b="b"/>
            <a:pathLst>
              <a:path w="40639" h="38735">
                <a:moveTo>
                  <a:pt x="9026" y="0"/>
                </a:moveTo>
                <a:lnTo>
                  <a:pt x="1678" y="9770"/>
                </a:lnTo>
                <a:lnTo>
                  <a:pt x="0" y="26598"/>
                </a:lnTo>
                <a:lnTo>
                  <a:pt x="8858" y="35630"/>
                </a:lnTo>
                <a:lnTo>
                  <a:pt x="24468" y="38715"/>
                </a:lnTo>
                <a:lnTo>
                  <a:pt x="35938" y="31304"/>
                </a:lnTo>
                <a:lnTo>
                  <a:pt x="40501" y="18175"/>
                </a:lnTo>
                <a:lnTo>
                  <a:pt x="40455" y="16792"/>
                </a:lnTo>
                <a:lnTo>
                  <a:pt x="36677" y="6893"/>
                </a:lnTo>
                <a:lnTo>
                  <a:pt x="26400" y="623"/>
                </a:lnTo>
                <a:lnTo>
                  <a:pt x="9026" y="0"/>
                </a:lnTo>
                <a:close/>
              </a:path>
            </a:pathLst>
          </a:custGeom>
          <a:solidFill>
            <a:srgbClr val="618FFD"/>
          </a:solidFill>
        </p:spPr>
        <p:txBody>
          <a:bodyPr wrap="square" lIns="0" tIns="0" rIns="0" bIns="0" rtlCol="0"/>
          <a:lstStyle/>
          <a:p>
            <a:endParaRPr/>
          </a:p>
        </p:txBody>
      </p:sp>
      <p:sp>
        <p:nvSpPr>
          <p:cNvPr id="10" name="object 10"/>
          <p:cNvSpPr/>
          <p:nvPr/>
        </p:nvSpPr>
        <p:spPr>
          <a:xfrm>
            <a:off x="2150726" y="1843067"/>
            <a:ext cx="84455" cy="83820"/>
          </a:xfrm>
          <a:custGeom>
            <a:avLst/>
            <a:gdLst/>
            <a:ahLst/>
            <a:cxnLst/>
            <a:rect l="l" t="t" r="r" b="b"/>
            <a:pathLst>
              <a:path w="84455" h="83819">
                <a:moveTo>
                  <a:pt x="41945" y="0"/>
                </a:moveTo>
                <a:lnTo>
                  <a:pt x="7924" y="18420"/>
                </a:lnTo>
                <a:lnTo>
                  <a:pt x="0" y="47207"/>
                </a:lnTo>
                <a:lnTo>
                  <a:pt x="3385" y="59179"/>
                </a:lnTo>
                <a:lnTo>
                  <a:pt x="10474" y="69394"/>
                </a:lnTo>
                <a:lnTo>
                  <a:pt x="21102" y="77243"/>
                </a:lnTo>
                <a:lnTo>
                  <a:pt x="35107" y="82119"/>
                </a:lnTo>
                <a:lnTo>
                  <a:pt x="52323" y="83413"/>
                </a:lnTo>
                <a:lnTo>
                  <a:pt x="65102" y="77848"/>
                </a:lnTo>
                <a:lnTo>
                  <a:pt x="75261" y="68592"/>
                </a:lnTo>
                <a:lnTo>
                  <a:pt x="81967" y="56476"/>
                </a:lnTo>
                <a:lnTo>
                  <a:pt x="84387" y="42334"/>
                </a:lnTo>
                <a:lnTo>
                  <a:pt x="83114" y="31993"/>
                </a:lnTo>
                <a:lnTo>
                  <a:pt x="77533" y="19239"/>
                </a:lnTo>
                <a:lnTo>
                  <a:pt x="68262" y="9103"/>
                </a:lnTo>
                <a:lnTo>
                  <a:pt x="56125" y="2413"/>
                </a:lnTo>
                <a:lnTo>
                  <a:pt x="41945" y="0"/>
                </a:lnTo>
                <a:close/>
              </a:path>
            </a:pathLst>
          </a:custGeom>
          <a:solidFill>
            <a:srgbClr val="618FFD"/>
          </a:solidFill>
        </p:spPr>
        <p:txBody>
          <a:bodyPr wrap="square" lIns="0" tIns="0" rIns="0" bIns="0" rtlCol="0"/>
          <a:lstStyle/>
          <a:p>
            <a:endParaRPr/>
          </a:p>
        </p:txBody>
      </p:sp>
      <p:sp>
        <p:nvSpPr>
          <p:cNvPr id="11" name="object 11"/>
          <p:cNvSpPr/>
          <p:nvPr/>
        </p:nvSpPr>
        <p:spPr>
          <a:xfrm>
            <a:off x="2318743" y="1742493"/>
            <a:ext cx="127000" cy="127000"/>
          </a:xfrm>
          <a:custGeom>
            <a:avLst/>
            <a:gdLst/>
            <a:ahLst/>
            <a:cxnLst/>
            <a:rect l="l" t="t" r="r" b="b"/>
            <a:pathLst>
              <a:path w="127000" h="127000">
                <a:moveTo>
                  <a:pt x="60838" y="0"/>
                </a:moveTo>
                <a:lnTo>
                  <a:pt x="22673" y="14954"/>
                </a:lnTo>
                <a:lnTo>
                  <a:pt x="1584" y="50466"/>
                </a:lnTo>
                <a:lnTo>
                  <a:pt x="0" y="65370"/>
                </a:lnTo>
                <a:lnTo>
                  <a:pt x="2033" y="79544"/>
                </a:lnTo>
                <a:lnTo>
                  <a:pt x="24562" y="113473"/>
                </a:lnTo>
                <a:lnTo>
                  <a:pt x="64530" y="126940"/>
                </a:lnTo>
                <a:lnTo>
                  <a:pt x="78878" y="125067"/>
                </a:lnTo>
                <a:lnTo>
                  <a:pt x="113286" y="102835"/>
                </a:lnTo>
                <a:lnTo>
                  <a:pt x="126973" y="63447"/>
                </a:lnTo>
                <a:lnTo>
                  <a:pt x="126893" y="60228"/>
                </a:lnTo>
                <a:lnTo>
                  <a:pt x="111697" y="22411"/>
                </a:lnTo>
                <a:lnTo>
                  <a:pt x="75916" y="1557"/>
                </a:lnTo>
                <a:lnTo>
                  <a:pt x="60838" y="0"/>
                </a:lnTo>
                <a:close/>
              </a:path>
            </a:pathLst>
          </a:custGeom>
          <a:solidFill>
            <a:srgbClr val="618FFD"/>
          </a:solidFill>
        </p:spPr>
        <p:txBody>
          <a:bodyPr wrap="square" lIns="0" tIns="0" rIns="0" bIns="0" rtlCol="0"/>
          <a:lstStyle/>
          <a:p>
            <a:endParaRPr/>
          </a:p>
        </p:txBody>
      </p:sp>
      <p:sp>
        <p:nvSpPr>
          <p:cNvPr id="12" name="object 12"/>
          <p:cNvSpPr/>
          <p:nvPr/>
        </p:nvSpPr>
        <p:spPr>
          <a:xfrm>
            <a:off x="2074524" y="1062638"/>
            <a:ext cx="2352675" cy="762635"/>
          </a:xfrm>
          <a:custGeom>
            <a:avLst/>
            <a:gdLst/>
            <a:ahLst/>
            <a:cxnLst/>
            <a:rect l="l" t="t" r="r" b="b"/>
            <a:pathLst>
              <a:path w="2352675" h="762635">
                <a:moveTo>
                  <a:pt x="214032" y="251282"/>
                </a:moveTo>
                <a:lnTo>
                  <a:pt x="211179" y="238036"/>
                </a:lnTo>
                <a:lnTo>
                  <a:pt x="210766" y="224942"/>
                </a:lnTo>
                <a:lnTo>
                  <a:pt x="212713" y="212048"/>
                </a:lnTo>
                <a:lnTo>
                  <a:pt x="231903" y="175028"/>
                </a:lnTo>
                <a:lnTo>
                  <a:pt x="269419" y="141491"/>
                </a:lnTo>
                <a:lnTo>
                  <a:pt x="303531" y="121695"/>
                </a:lnTo>
                <a:lnTo>
                  <a:pt x="344169" y="104385"/>
                </a:lnTo>
                <a:lnTo>
                  <a:pt x="390687" y="89938"/>
                </a:lnTo>
                <a:lnTo>
                  <a:pt x="442435" y="78730"/>
                </a:lnTo>
                <a:lnTo>
                  <a:pt x="498768" y="71136"/>
                </a:lnTo>
                <a:lnTo>
                  <a:pt x="541546" y="68130"/>
                </a:lnTo>
                <a:lnTo>
                  <a:pt x="580848" y="67337"/>
                </a:lnTo>
                <a:lnTo>
                  <a:pt x="593915" y="67485"/>
                </a:lnTo>
                <a:lnTo>
                  <a:pt x="632839" y="69152"/>
                </a:lnTo>
                <a:lnTo>
                  <a:pt x="671095" y="72631"/>
                </a:lnTo>
                <a:lnTo>
                  <a:pt x="720494" y="80038"/>
                </a:lnTo>
                <a:lnTo>
                  <a:pt x="755909" y="87631"/>
                </a:lnTo>
                <a:lnTo>
                  <a:pt x="769017" y="78823"/>
                </a:lnTo>
                <a:lnTo>
                  <a:pt x="815735" y="55862"/>
                </a:lnTo>
                <a:lnTo>
                  <a:pt x="852092" y="43594"/>
                </a:lnTo>
                <a:lnTo>
                  <a:pt x="891729" y="33897"/>
                </a:lnTo>
                <a:lnTo>
                  <a:pt x="933887" y="26893"/>
                </a:lnTo>
                <a:lnTo>
                  <a:pt x="977803" y="22703"/>
                </a:lnTo>
                <a:lnTo>
                  <a:pt x="1022716" y="21448"/>
                </a:lnTo>
                <a:lnTo>
                  <a:pt x="1045309" y="21958"/>
                </a:lnTo>
                <a:lnTo>
                  <a:pt x="1090291" y="25332"/>
                </a:lnTo>
                <a:lnTo>
                  <a:pt x="1134366" y="31942"/>
                </a:lnTo>
                <a:lnTo>
                  <a:pt x="1181613" y="43331"/>
                </a:lnTo>
                <a:lnTo>
                  <a:pt x="1216924" y="55688"/>
                </a:lnTo>
                <a:lnTo>
                  <a:pt x="1227219" y="48526"/>
                </a:lnTo>
                <a:lnTo>
                  <a:pt x="1264326" y="29713"/>
                </a:lnTo>
                <a:lnTo>
                  <a:pt x="1309145" y="15202"/>
                </a:lnTo>
                <a:lnTo>
                  <a:pt x="1359593" y="5374"/>
                </a:lnTo>
                <a:lnTo>
                  <a:pt x="1413584" y="610"/>
                </a:lnTo>
                <a:lnTo>
                  <a:pt x="1432009" y="213"/>
                </a:lnTo>
                <a:lnTo>
                  <a:pt x="1450518" y="434"/>
                </a:lnTo>
                <a:lnTo>
                  <a:pt x="1505781" y="4955"/>
                </a:lnTo>
                <a:lnTo>
                  <a:pt x="1555402" y="14611"/>
                </a:lnTo>
                <a:lnTo>
                  <a:pt x="1593223" y="26720"/>
                </a:lnTo>
                <a:lnTo>
                  <a:pt x="1615140" y="36520"/>
                </a:lnTo>
                <a:lnTo>
                  <a:pt x="1631142" y="30211"/>
                </a:lnTo>
                <a:lnTo>
                  <a:pt x="1683936" y="14771"/>
                </a:lnTo>
                <a:lnTo>
                  <a:pt x="1722232" y="7453"/>
                </a:lnTo>
                <a:lnTo>
                  <a:pt x="1762180" y="2584"/>
                </a:lnTo>
                <a:lnTo>
                  <a:pt x="1803069" y="222"/>
                </a:lnTo>
                <a:lnTo>
                  <a:pt x="1823644" y="0"/>
                </a:lnTo>
                <a:lnTo>
                  <a:pt x="1844187" y="425"/>
                </a:lnTo>
                <a:lnTo>
                  <a:pt x="1884825" y="3251"/>
                </a:lnTo>
                <a:lnTo>
                  <a:pt x="1924271" y="8758"/>
                </a:lnTo>
                <a:lnTo>
                  <a:pt x="1961814" y="17005"/>
                </a:lnTo>
                <a:lnTo>
                  <a:pt x="2012033" y="34226"/>
                </a:lnTo>
                <a:lnTo>
                  <a:pt x="2050394" y="55451"/>
                </a:lnTo>
                <a:lnTo>
                  <a:pt x="2082281" y="88698"/>
                </a:lnTo>
                <a:lnTo>
                  <a:pt x="2105499" y="92938"/>
                </a:lnTo>
                <a:lnTo>
                  <a:pt x="2148721" y="103277"/>
                </a:lnTo>
                <a:lnTo>
                  <a:pt x="2187325" y="115862"/>
                </a:lnTo>
                <a:lnTo>
                  <a:pt x="2235706" y="138340"/>
                </a:lnTo>
                <a:lnTo>
                  <a:pt x="2271462" y="164302"/>
                </a:lnTo>
                <a:lnTo>
                  <a:pt x="2297179" y="202704"/>
                </a:lnTo>
                <a:lnTo>
                  <a:pt x="2299734" y="222900"/>
                </a:lnTo>
                <a:lnTo>
                  <a:pt x="2298261" y="233124"/>
                </a:lnTo>
                <a:lnTo>
                  <a:pt x="2276284" y="270503"/>
                </a:lnTo>
                <a:lnTo>
                  <a:pt x="2293723" y="281410"/>
                </a:lnTo>
                <a:lnTo>
                  <a:pt x="2332328" y="316321"/>
                </a:lnTo>
                <a:lnTo>
                  <a:pt x="2350730" y="353285"/>
                </a:lnTo>
                <a:lnTo>
                  <a:pt x="2352455" y="365789"/>
                </a:lnTo>
                <a:lnTo>
                  <a:pt x="2352006" y="378287"/>
                </a:lnTo>
                <a:lnTo>
                  <a:pt x="2337784" y="415154"/>
                </a:lnTo>
                <a:lnTo>
                  <a:pt x="2304614" y="449849"/>
                </a:lnTo>
                <a:lnTo>
                  <a:pt x="2272207" y="470990"/>
                </a:lnTo>
                <a:lnTo>
                  <a:pt x="2231728" y="489992"/>
                </a:lnTo>
                <a:lnTo>
                  <a:pt x="2186104" y="505568"/>
                </a:lnTo>
                <a:lnTo>
                  <a:pt x="2138277" y="517268"/>
                </a:lnTo>
                <a:lnTo>
                  <a:pt x="2100174" y="523911"/>
                </a:lnTo>
                <a:lnTo>
                  <a:pt x="2060551" y="528654"/>
                </a:lnTo>
                <a:lnTo>
                  <a:pt x="2047066" y="529802"/>
                </a:lnTo>
                <a:lnTo>
                  <a:pt x="2044269" y="541287"/>
                </a:lnTo>
                <a:lnTo>
                  <a:pt x="2015088" y="584164"/>
                </a:lnTo>
                <a:lnTo>
                  <a:pt x="1976368" y="612131"/>
                </a:lnTo>
                <a:lnTo>
                  <a:pt x="1925423" y="635460"/>
                </a:lnTo>
                <a:lnTo>
                  <a:pt x="1885648" y="647971"/>
                </a:lnTo>
                <a:lnTo>
                  <a:pt x="1841909" y="657724"/>
                </a:lnTo>
                <a:lnTo>
                  <a:pt x="1794795" y="664439"/>
                </a:lnTo>
                <a:lnTo>
                  <a:pt x="1744892" y="667838"/>
                </a:lnTo>
                <a:lnTo>
                  <a:pt x="1719079" y="668207"/>
                </a:lnTo>
                <a:lnTo>
                  <a:pt x="1705734" y="668035"/>
                </a:lnTo>
                <a:lnTo>
                  <a:pt x="1666139" y="666038"/>
                </a:lnTo>
                <a:lnTo>
                  <a:pt x="1627559" y="661867"/>
                </a:lnTo>
                <a:lnTo>
                  <a:pt x="1578495" y="653026"/>
                </a:lnTo>
                <a:lnTo>
                  <a:pt x="1555288" y="647239"/>
                </a:lnTo>
                <a:lnTo>
                  <a:pt x="1545352" y="659830"/>
                </a:lnTo>
                <a:lnTo>
                  <a:pt x="1503588" y="693969"/>
                </a:lnTo>
                <a:lnTo>
                  <a:pt x="1466957" y="713420"/>
                </a:lnTo>
                <a:lnTo>
                  <a:pt x="1424394" y="729963"/>
                </a:lnTo>
                <a:lnTo>
                  <a:pt x="1376838" y="743374"/>
                </a:lnTo>
                <a:lnTo>
                  <a:pt x="1325232" y="753430"/>
                </a:lnTo>
                <a:lnTo>
                  <a:pt x="1270515" y="759907"/>
                </a:lnTo>
                <a:lnTo>
                  <a:pt x="1213629" y="762580"/>
                </a:lnTo>
                <a:lnTo>
                  <a:pt x="1184666" y="762421"/>
                </a:lnTo>
                <a:lnTo>
                  <a:pt x="1126291" y="758970"/>
                </a:lnTo>
                <a:lnTo>
                  <a:pt x="1082429" y="753504"/>
                </a:lnTo>
                <a:lnTo>
                  <a:pt x="1040005" y="745592"/>
                </a:lnTo>
                <a:lnTo>
                  <a:pt x="1000359" y="735453"/>
                </a:lnTo>
                <a:lnTo>
                  <a:pt x="963925" y="723230"/>
                </a:lnTo>
                <a:lnTo>
                  <a:pt x="921092" y="703936"/>
                </a:lnTo>
                <a:lnTo>
                  <a:pt x="902428" y="693100"/>
                </a:lnTo>
                <a:lnTo>
                  <a:pt x="871600" y="700043"/>
                </a:lnTo>
                <a:lnTo>
                  <a:pt x="808049" y="710446"/>
                </a:lnTo>
                <a:lnTo>
                  <a:pt x="742937" y="716300"/>
                </a:lnTo>
                <a:lnTo>
                  <a:pt x="677427" y="717722"/>
                </a:lnTo>
                <a:lnTo>
                  <a:pt x="644885" y="716806"/>
                </a:lnTo>
                <a:lnTo>
                  <a:pt x="580953" y="711792"/>
                </a:lnTo>
                <a:lnTo>
                  <a:pt x="519525" y="702631"/>
                </a:lnTo>
                <a:lnTo>
                  <a:pt x="461762" y="689438"/>
                </a:lnTo>
                <a:lnTo>
                  <a:pt x="408825" y="672327"/>
                </a:lnTo>
                <a:lnTo>
                  <a:pt x="361875" y="651414"/>
                </a:lnTo>
                <a:lnTo>
                  <a:pt x="322073" y="626812"/>
                </a:lnTo>
                <a:lnTo>
                  <a:pt x="317635" y="623463"/>
                </a:lnTo>
                <a:lnTo>
                  <a:pt x="298228" y="624117"/>
                </a:lnTo>
                <a:lnTo>
                  <a:pt x="241787" y="622024"/>
                </a:lnTo>
                <a:lnTo>
                  <a:pt x="189438" y="614340"/>
                </a:lnTo>
                <a:lnTo>
                  <a:pt x="143009" y="601702"/>
                </a:lnTo>
                <a:lnTo>
                  <a:pt x="104330" y="584745"/>
                </a:lnTo>
                <a:lnTo>
                  <a:pt x="67972" y="556517"/>
                </a:lnTo>
                <a:lnTo>
                  <a:pt x="52913" y="521830"/>
                </a:lnTo>
                <a:lnTo>
                  <a:pt x="53567" y="511768"/>
                </a:lnTo>
                <a:lnTo>
                  <a:pt x="77468" y="473488"/>
                </a:lnTo>
                <a:lnTo>
                  <a:pt x="116352" y="448700"/>
                </a:lnTo>
                <a:lnTo>
                  <a:pt x="100098" y="444019"/>
                </a:lnTo>
                <a:lnTo>
                  <a:pt x="58241" y="427217"/>
                </a:lnTo>
                <a:lnTo>
                  <a:pt x="19371" y="399751"/>
                </a:lnTo>
                <a:lnTo>
                  <a:pt x="0" y="360589"/>
                </a:lnTo>
                <a:lnTo>
                  <a:pt x="242" y="352479"/>
                </a:lnTo>
                <a:lnTo>
                  <a:pt x="23257" y="312571"/>
                </a:lnTo>
                <a:lnTo>
                  <a:pt x="59052" y="288606"/>
                </a:lnTo>
                <a:lnTo>
                  <a:pt x="103947" y="271090"/>
                </a:lnTo>
                <a:lnTo>
                  <a:pt x="143260" y="261569"/>
                </a:lnTo>
                <a:lnTo>
                  <a:pt x="186249" y="255480"/>
                </a:lnTo>
                <a:lnTo>
                  <a:pt x="201215" y="254264"/>
                </a:lnTo>
                <a:lnTo>
                  <a:pt x="214032" y="251282"/>
                </a:lnTo>
                <a:close/>
              </a:path>
            </a:pathLst>
          </a:custGeom>
          <a:ln w="12700">
            <a:solidFill>
              <a:srgbClr val="000000"/>
            </a:solidFill>
          </a:ln>
        </p:spPr>
        <p:txBody>
          <a:bodyPr wrap="square" lIns="0" tIns="0" rIns="0" bIns="0" rtlCol="0"/>
          <a:lstStyle/>
          <a:p>
            <a:endParaRPr/>
          </a:p>
        </p:txBody>
      </p:sp>
      <p:sp>
        <p:nvSpPr>
          <p:cNvPr id="13" name="object 13"/>
          <p:cNvSpPr/>
          <p:nvPr/>
        </p:nvSpPr>
        <p:spPr>
          <a:xfrm>
            <a:off x="2023047" y="1930308"/>
            <a:ext cx="40640" cy="38735"/>
          </a:xfrm>
          <a:custGeom>
            <a:avLst/>
            <a:gdLst/>
            <a:ahLst/>
            <a:cxnLst/>
            <a:rect l="l" t="t" r="r" b="b"/>
            <a:pathLst>
              <a:path w="40639" h="38735">
                <a:moveTo>
                  <a:pt x="40500" y="18175"/>
                </a:moveTo>
                <a:lnTo>
                  <a:pt x="35938" y="31304"/>
                </a:lnTo>
                <a:lnTo>
                  <a:pt x="24469" y="38715"/>
                </a:lnTo>
                <a:lnTo>
                  <a:pt x="8858" y="35630"/>
                </a:lnTo>
                <a:lnTo>
                  <a:pt x="0" y="26598"/>
                </a:lnTo>
                <a:lnTo>
                  <a:pt x="1678" y="9770"/>
                </a:lnTo>
                <a:lnTo>
                  <a:pt x="9025" y="0"/>
                </a:lnTo>
                <a:lnTo>
                  <a:pt x="26400" y="623"/>
                </a:lnTo>
                <a:lnTo>
                  <a:pt x="36677" y="6893"/>
                </a:lnTo>
                <a:lnTo>
                  <a:pt x="40455" y="16792"/>
                </a:lnTo>
                <a:lnTo>
                  <a:pt x="40500" y="18175"/>
                </a:lnTo>
                <a:close/>
              </a:path>
            </a:pathLst>
          </a:custGeom>
          <a:ln w="12700">
            <a:solidFill>
              <a:srgbClr val="000000"/>
            </a:solidFill>
          </a:ln>
        </p:spPr>
        <p:txBody>
          <a:bodyPr wrap="square" lIns="0" tIns="0" rIns="0" bIns="0" rtlCol="0"/>
          <a:lstStyle/>
          <a:p>
            <a:endParaRPr/>
          </a:p>
        </p:txBody>
      </p:sp>
      <p:sp>
        <p:nvSpPr>
          <p:cNvPr id="14" name="object 14"/>
          <p:cNvSpPr/>
          <p:nvPr/>
        </p:nvSpPr>
        <p:spPr>
          <a:xfrm>
            <a:off x="2150726" y="1843067"/>
            <a:ext cx="84455" cy="83820"/>
          </a:xfrm>
          <a:custGeom>
            <a:avLst/>
            <a:gdLst/>
            <a:ahLst/>
            <a:cxnLst/>
            <a:rect l="l" t="t" r="r" b="b"/>
            <a:pathLst>
              <a:path w="84455" h="83819">
                <a:moveTo>
                  <a:pt x="84387" y="42334"/>
                </a:moveTo>
                <a:lnTo>
                  <a:pt x="81967" y="56476"/>
                </a:lnTo>
                <a:lnTo>
                  <a:pt x="75261" y="68592"/>
                </a:lnTo>
                <a:lnTo>
                  <a:pt x="65103" y="77848"/>
                </a:lnTo>
                <a:lnTo>
                  <a:pt x="52323" y="83413"/>
                </a:lnTo>
                <a:lnTo>
                  <a:pt x="35107" y="82119"/>
                </a:lnTo>
                <a:lnTo>
                  <a:pt x="21103" y="77243"/>
                </a:lnTo>
                <a:lnTo>
                  <a:pt x="10474" y="69394"/>
                </a:lnTo>
                <a:lnTo>
                  <a:pt x="3385" y="59179"/>
                </a:lnTo>
                <a:lnTo>
                  <a:pt x="0" y="47207"/>
                </a:lnTo>
                <a:lnTo>
                  <a:pt x="2014" y="31470"/>
                </a:lnTo>
                <a:lnTo>
                  <a:pt x="7924" y="18420"/>
                </a:lnTo>
                <a:lnTo>
                  <a:pt x="17020" y="8517"/>
                </a:lnTo>
                <a:lnTo>
                  <a:pt x="28597" y="2223"/>
                </a:lnTo>
                <a:lnTo>
                  <a:pt x="41945" y="0"/>
                </a:lnTo>
                <a:lnTo>
                  <a:pt x="56126" y="2413"/>
                </a:lnTo>
                <a:lnTo>
                  <a:pt x="68263" y="9103"/>
                </a:lnTo>
                <a:lnTo>
                  <a:pt x="77533" y="19239"/>
                </a:lnTo>
                <a:lnTo>
                  <a:pt x="83114" y="31993"/>
                </a:lnTo>
                <a:lnTo>
                  <a:pt x="84387" y="42334"/>
                </a:lnTo>
                <a:close/>
              </a:path>
            </a:pathLst>
          </a:custGeom>
          <a:ln w="12700">
            <a:solidFill>
              <a:srgbClr val="000000"/>
            </a:solidFill>
          </a:ln>
        </p:spPr>
        <p:txBody>
          <a:bodyPr wrap="square" lIns="0" tIns="0" rIns="0" bIns="0" rtlCol="0"/>
          <a:lstStyle/>
          <a:p>
            <a:endParaRPr/>
          </a:p>
        </p:txBody>
      </p:sp>
      <p:sp>
        <p:nvSpPr>
          <p:cNvPr id="15" name="object 15"/>
          <p:cNvSpPr/>
          <p:nvPr/>
        </p:nvSpPr>
        <p:spPr>
          <a:xfrm>
            <a:off x="2318743" y="1742493"/>
            <a:ext cx="127000" cy="127000"/>
          </a:xfrm>
          <a:custGeom>
            <a:avLst/>
            <a:gdLst/>
            <a:ahLst/>
            <a:cxnLst/>
            <a:rect l="l" t="t" r="r" b="b"/>
            <a:pathLst>
              <a:path w="127000" h="127000">
                <a:moveTo>
                  <a:pt x="126974" y="63447"/>
                </a:moveTo>
                <a:lnTo>
                  <a:pt x="113286" y="102834"/>
                </a:lnTo>
                <a:lnTo>
                  <a:pt x="78878" y="125067"/>
                </a:lnTo>
                <a:lnTo>
                  <a:pt x="64530" y="126940"/>
                </a:lnTo>
                <a:lnTo>
                  <a:pt x="49841" y="125325"/>
                </a:lnTo>
                <a:lnTo>
                  <a:pt x="14658" y="103956"/>
                </a:lnTo>
                <a:lnTo>
                  <a:pt x="0" y="65370"/>
                </a:lnTo>
                <a:lnTo>
                  <a:pt x="1584" y="50466"/>
                </a:lnTo>
                <a:lnTo>
                  <a:pt x="22673" y="14954"/>
                </a:lnTo>
                <a:lnTo>
                  <a:pt x="60838" y="0"/>
                </a:lnTo>
                <a:lnTo>
                  <a:pt x="75916" y="1557"/>
                </a:lnTo>
                <a:lnTo>
                  <a:pt x="111697" y="22411"/>
                </a:lnTo>
                <a:lnTo>
                  <a:pt x="126893" y="60229"/>
                </a:lnTo>
                <a:lnTo>
                  <a:pt x="126974" y="63447"/>
                </a:lnTo>
                <a:close/>
              </a:path>
            </a:pathLst>
          </a:custGeom>
          <a:ln w="12700">
            <a:solidFill>
              <a:srgbClr val="000000"/>
            </a:solidFill>
          </a:ln>
        </p:spPr>
        <p:txBody>
          <a:bodyPr wrap="square" lIns="0" tIns="0" rIns="0" bIns="0" rtlCol="0"/>
          <a:lstStyle/>
          <a:p>
            <a:endParaRPr/>
          </a:p>
        </p:txBody>
      </p:sp>
      <p:sp>
        <p:nvSpPr>
          <p:cNvPr id="16" name="object 16"/>
          <p:cNvSpPr/>
          <p:nvPr/>
        </p:nvSpPr>
        <p:spPr>
          <a:xfrm>
            <a:off x="2204718" y="1510766"/>
            <a:ext cx="127000" cy="12065"/>
          </a:xfrm>
          <a:custGeom>
            <a:avLst/>
            <a:gdLst/>
            <a:ahLst/>
            <a:cxnLst/>
            <a:rect l="l" t="t" r="r" b="b"/>
            <a:pathLst>
              <a:path w="127000" h="12065">
                <a:moveTo>
                  <a:pt x="126967" y="11416"/>
                </a:moveTo>
                <a:lnTo>
                  <a:pt x="113780" y="11708"/>
                </a:lnTo>
                <a:lnTo>
                  <a:pt x="100623" y="11673"/>
                </a:lnTo>
                <a:lnTo>
                  <a:pt x="87526" y="11315"/>
                </a:lnTo>
                <a:lnTo>
                  <a:pt x="48887" y="8328"/>
                </a:lnTo>
                <a:lnTo>
                  <a:pt x="11851" y="2538"/>
                </a:lnTo>
                <a:lnTo>
                  <a:pt x="0" y="0"/>
                </a:lnTo>
              </a:path>
            </a:pathLst>
          </a:custGeom>
          <a:ln w="12700">
            <a:solidFill>
              <a:srgbClr val="000000"/>
            </a:solidFill>
          </a:ln>
        </p:spPr>
        <p:txBody>
          <a:bodyPr wrap="square" lIns="0" tIns="0" rIns="0" bIns="0" rtlCol="0"/>
          <a:lstStyle/>
          <a:p>
            <a:endParaRPr/>
          </a:p>
        </p:txBody>
      </p:sp>
      <p:sp>
        <p:nvSpPr>
          <p:cNvPr id="17" name="object 17"/>
          <p:cNvSpPr/>
          <p:nvPr/>
        </p:nvSpPr>
        <p:spPr>
          <a:xfrm>
            <a:off x="2403003" y="1676029"/>
            <a:ext cx="50800" cy="6350"/>
          </a:xfrm>
          <a:custGeom>
            <a:avLst/>
            <a:gdLst/>
            <a:ahLst/>
            <a:cxnLst/>
            <a:rect l="l" t="t" r="r" b="b"/>
            <a:pathLst>
              <a:path w="50800" h="6350">
                <a:moveTo>
                  <a:pt x="50236" y="0"/>
                </a:moveTo>
                <a:lnTo>
                  <a:pt x="37973" y="1984"/>
                </a:lnTo>
                <a:lnTo>
                  <a:pt x="25493" y="3667"/>
                </a:lnTo>
                <a:lnTo>
                  <a:pt x="12826" y="5044"/>
                </a:lnTo>
                <a:lnTo>
                  <a:pt x="0" y="6113"/>
                </a:lnTo>
              </a:path>
            </a:pathLst>
          </a:custGeom>
          <a:ln w="12700">
            <a:solidFill>
              <a:srgbClr val="000000"/>
            </a:solidFill>
          </a:ln>
        </p:spPr>
        <p:txBody>
          <a:bodyPr wrap="square" lIns="0" tIns="0" rIns="0" bIns="0" rtlCol="0"/>
          <a:lstStyle/>
          <a:p>
            <a:endParaRPr/>
          </a:p>
        </p:txBody>
      </p:sp>
      <p:sp>
        <p:nvSpPr>
          <p:cNvPr id="18" name="object 18"/>
          <p:cNvSpPr/>
          <p:nvPr/>
        </p:nvSpPr>
        <p:spPr>
          <a:xfrm>
            <a:off x="2942341" y="1725627"/>
            <a:ext cx="30480" cy="24765"/>
          </a:xfrm>
          <a:custGeom>
            <a:avLst/>
            <a:gdLst/>
            <a:ahLst/>
            <a:cxnLst/>
            <a:rect l="l" t="t" r="r" b="b"/>
            <a:pathLst>
              <a:path w="30480" h="24764">
                <a:moveTo>
                  <a:pt x="30290" y="24326"/>
                </a:moveTo>
                <a:lnTo>
                  <a:pt x="19149" y="16473"/>
                </a:lnTo>
                <a:lnTo>
                  <a:pt x="9044" y="8358"/>
                </a:lnTo>
                <a:lnTo>
                  <a:pt x="0" y="0"/>
                </a:lnTo>
              </a:path>
            </a:pathLst>
          </a:custGeom>
          <a:ln w="12700">
            <a:solidFill>
              <a:srgbClr val="000000"/>
            </a:solidFill>
          </a:ln>
        </p:spPr>
        <p:txBody>
          <a:bodyPr wrap="square" lIns="0" tIns="0" rIns="0" bIns="0" rtlCol="0"/>
          <a:lstStyle/>
          <a:p>
            <a:endParaRPr/>
          </a:p>
        </p:txBody>
      </p:sp>
      <p:sp>
        <p:nvSpPr>
          <p:cNvPr id="19" name="object 19"/>
          <p:cNvSpPr/>
          <p:nvPr/>
        </p:nvSpPr>
        <p:spPr>
          <a:xfrm>
            <a:off x="3635915" y="1673419"/>
            <a:ext cx="8890" cy="23495"/>
          </a:xfrm>
          <a:custGeom>
            <a:avLst/>
            <a:gdLst/>
            <a:ahLst/>
            <a:cxnLst/>
            <a:rect l="l" t="t" r="r" b="b"/>
            <a:pathLst>
              <a:path w="8889" h="23494">
                <a:moveTo>
                  <a:pt x="8336" y="0"/>
                </a:moveTo>
                <a:lnTo>
                  <a:pt x="5137" y="11811"/>
                </a:lnTo>
                <a:lnTo>
                  <a:pt x="0" y="23481"/>
                </a:lnTo>
              </a:path>
            </a:pathLst>
          </a:custGeom>
          <a:ln w="12700">
            <a:solidFill>
              <a:srgbClr val="000000"/>
            </a:solidFill>
          </a:ln>
        </p:spPr>
        <p:txBody>
          <a:bodyPr wrap="square" lIns="0" tIns="0" rIns="0" bIns="0" rtlCol="0"/>
          <a:lstStyle/>
          <a:p>
            <a:endParaRPr/>
          </a:p>
        </p:txBody>
      </p:sp>
      <p:sp>
        <p:nvSpPr>
          <p:cNvPr id="20" name="object 20"/>
          <p:cNvSpPr/>
          <p:nvPr/>
        </p:nvSpPr>
        <p:spPr>
          <a:xfrm>
            <a:off x="3932609" y="1465333"/>
            <a:ext cx="177165" cy="124460"/>
          </a:xfrm>
          <a:custGeom>
            <a:avLst/>
            <a:gdLst/>
            <a:ahLst/>
            <a:cxnLst/>
            <a:rect l="l" t="t" r="r" b="b"/>
            <a:pathLst>
              <a:path w="177164" h="124459">
                <a:moveTo>
                  <a:pt x="0" y="0"/>
                </a:moveTo>
                <a:lnTo>
                  <a:pt x="53168" y="14459"/>
                </a:lnTo>
                <a:lnTo>
                  <a:pt x="98071" y="32905"/>
                </a:lnTo>
                <a:lnTo>
                  <a:pt x="133770" y="54669"/>
                </a:lnTo>
                <a:lnTo>
                  <a:pt x="165430" y="87697"/>
                </a:lnTo>
                <a:lnTo>
                  <a:pt x="176005" y="114609"/>
                </a:lnTo>
                <a:lnTo>
                  <a:pt x="176836" y="123855"/>
                </a:lnTo>
              </a:path>
            </a:pathLst>
          </a:custGeom>
          <a:ln w="12700">
            <a:solidFill>
              <a:srgbClr val="000000"/>
            </a:solidFill>
          </a:ln>
        </p:spPr>
        <p:txBody>
          <a:bodyPr wrap="square" lIns="0" tIns="0" rIns="0" bIns="0" rtlCol="0"/>
          <a:lstStyle/>
          <a:p>
            <a:endParaRPr/>
          </a:p>
        </p:txBody>
      </p:sp>
      <p:sp>
        <p:nvSpPr>
          <p:cNvPr id="21" name="object 21"/>
          <p:cNvSpPr/>
          <p:nvPr/>
        </p:nvSpPr>
        <p:spPr>
          <a:xfrm>
            <a:off x="4274174" y="1331277"/>
            <a:ext cx="75565" cy="46355"/>
          </a:xfrm>
          <a:custGeom>
            <a:avLst/>
            <a:gdLst/>
            <a:ahLst/>
            <a:cxnLst/>
            <a:rect l="l" t="t" r="r" b="b"/>
            <a:pathLst>
              <a:path w="75564" h="46355">
                <a:moveTo>
                  <a:pt x="75525" y="0"/>
                </a:moveTo>
                <a:lnTo>
                  <a:pt x="38035" y="28127"/>
                </a:lnTo>
                <a:lnTo>
                  <a:pt x="13555" y="40372"/>
                </a:lnTo>
                <a:lnTo>
                  <a:pt x="0" y="45969"/>
                </a:lnTo>
              </a:path>
            </a:pathLst>
          </a:custGeom>
          <a:ln w="12700">
            <a:solidFill>
              <a:srgbClr val="000000"/>
            </a:solidFill>
          </a:ln>
        </p:spPr>
        <p:txBody>
          <a:bodyPr wrap="square" lIns="0" tIns="0" rIns="0" bIns="0" rtlCol="0"/>
          <a:lstStyle/>
          <a:p>
            <a:endParaRPr/>
          </a:p>
        </p:txBody>
      </p:sp>
      <p:sp>
        <p:nvSpPr>
          <p:cNvPr id="22" name="object 22"/>
          <p:cNvSpPr/>
          <p:nvPr/>
        </p:nvSpPr>
        <p:spPr>
          <a:xfrm>
            <a:off x="4160761" y="1156158"/>
            <a:ext cx="4445" cy="22860"/>
          </a:xfrm>
          <a:custGeom>
            <a:avLst/>
            <a:gdLst/>
            <a:ahLst/>
            <a:cxnLst/>
            <a:rect l="l" t="t" r="r" b="b"/>
            <a:pathLst>
              <a:path w="4445" h="22859">
                <a:moveTo>
                  <a:pt x="0" y="0"/>
                </a:moveTo>
                <a:lnTo>
                  <a:pt x="3008" y="7353"/>
                </a:lnTo>
                <a:lnTo>
                  <a:pt x="4400" y="14818"/>
                </a:lnTo>
                <a:lnTo>
                  <a:pt x="4157" y="22289"/>
                </a:lnTo>
              </a:path>
            </a:pathLst>
          </a:custGeom>
          <a:ln w="12700">
            <a:solidFill>
              <a:srgbClr val="000000"/>
            </a:solidFill>
          </a:ln>
        </p:spPr>
        <p:txBody>
          <a:bodyPr wrap="square" lIns="0" tIns="0" rIns="0" bIns="0" rtlCol="0"/>
          <a:lstStyle/>
          <a:p>
            <a:endParaRPr/>
          </a:p>
        </p:txBody>
      </p:sp>
      <p:sp>
        <p:nvSpPr>
          <p:cNvPr id="23" name="object 23"/>
          <p:cNvSpPr/>
          <p:nvPr/>
        </p:nvSpPr>
        <p:spPr>
          <a:xfrm>
            <a:off x="3657903" y="1107744"/>
            <a:ext cx="29845" cy="22860"/>
          </a:xfrm>
          <a:custGeom>
            <a:avLst/>
            <a:gdLst/>
            <a:ahLst/>
            <a:cxnLst/>
            <a:rect l="l" t="t" r="r" b="b"/>
            <a:pathLst>
              <a:path w="29845" h="22859">
                <a:moveTo>
                  <a:pt x="0" y="22414"/>
                </a:moveTo>
                <a:lnTo>
                  <a:pt x="8574" y="14620"/>
                </a:lnTo>
                <a:lnTo>
                  <a:pt x="18428" y="7139"/>
                </a:lnTo>
                <a:lnTo>
                  <a:pt x="29518" y="0"/>
                </a:lnTo>
              </a:path>
            </a:pathLst>
          </a:custGeom>
          <a:ln w="12700">
            <a:solidFill>
              <a:srgbClr val="000000"/>
            </a:solidFill>
          </a:ln>
        </p:spPr>
        <p:txBody>
          <a:bodyPr wrap="square" lIns="0" tIns="0" rIns="0" bIns="0" rtlCol="0"/>
          <a:lstStyle/>
          <a:p>
            <a:endParaRPr/>
          </a:p>
        </p:txBody>
      </p:sp>
      <p:sp>
        <p:nvSpPr>
          <p:cNvPr id="24" name="object 24"/>
          <p:cNvSpPr/>
          <p:nvPr/>
        </p:nvSpPr>
        <p:spPr>
          <a:xfrm>
            <a:off x="3280623" y="1123667"/>
            <a:ext cx="15240" cy="20320"/>
          </a:xfrm>
          <a:custGeom>
            <a:avLst/>
            <a:gdLst/>
            <a:ahLst/>
            <a:cxnLst/>
            <a:rect l="l" t="t" r="r" b="b"/>
            <a:pathLst>
              <a:path w="15239" h="20319">
                <a:moveTo>
                  <a:pt x="0" y="20037"/>
                </a:moveTo>
                <a:lnTo>
                  <a:pt x="6247" y="9851"/>
                </a:lnTo>
                <a:lnTo>
                  <a:pt x="14776" y="0"/>
                </a:lnTo>
              </a:path>
            </a:pathLst>
          </a:custGeom>
          <a:ln w="12700">
            <a:solidFill>
              <a:srgbClr val="000000"/>
            </a:solidFill>
          </a:ln>
        </p:spPr>
        <p:txBody>
          <a:bodyPr wrap="square" lIns="0" tIns="0" rIns="0" bIns="0" rtlCol="0"/>
          <a:lstStyle/>
          <a:p>
            <a:endParaRPr/>
          </a:p>
        </p:txBody>
      </p:sp>
      <p:sp>
        <p:nvSpPr>
          <p:cNvPr id="25" name="object 25"/>
          <p:cNvSpPr/>
          <p:nvPr/>
        </p:nvSpPr>
        <p:spPr>
          <a:xfrm>
            <a:off x="2837862" y="1152031"/>
            <a:ext cx="61594" cy="20320"/>
          </a:xfrm>
          <a:custGeom>
            <a:avLst/>
            <a:gdLst/>
            <a:ahLst/>
            <a:cxnLst/>
            <a:rect l="l" t="t" r="r" b="b"/>
            <a:pathLst>
              <a:path w="61594" h="20319">
                <a:moveTo>
                  <a:pt x="0" y="0"/>
                </a:moveTo>
                <a:lnTo>
                  <a:pt x="12937" y="3505"/>
                </a:lnTo>
                <a:lnTo>
                  <a:pt x="25525" y="7241"/>
                </a:lnTo>
                <a:lnTo>
                  <a:pt x="37748" y="11202"/>
                </a:lnTo>
                <a:lnTo>
                  <a:pt x="49590" y="15382"/>
                </a:lnTo>
                <a:lnTo>
                  <a:pt x="61036" y="19776"/>
                </a:lnTo>
              </a:path>
            </a:pathLst>
          </a:custGeom>
          <a:ln w="12700">
            <a:solidFill>
              <a:srgbClr val="000000"/>
            </a:solidFill>
          </a:ln>
        </p:spPr>
        <p:txBody>
          <a:bodyPr wrap="square" lIns="0" tIns="0" rIns="0" bIns="0" rtlCol="0"/>
          <a:lstStyle/>
          <a:p>
            <a:endParaRPr/>
          </a:p>
        </p:txBody>
      </p:sp>
      <p:sp>
        <p:nvSpPr>
          <p:cNvPr id="26" name="object 26"/>
          <p:cNvSpPr/>
          <p:nvPr/>
        </p:nvSpPr>
        <p:spPr>
          <a:xfrm>
            <a:off x="2289304" y="1316201"/>
            <a:ext cx="12065" cy="22860"/>
          </a:xfrm>
          <a:custGeom>
            <a:avLst/>
            <a:gdLst/>
            <a:ahLst/>
            <a:cxnLst/>
            <a:rect l="l" t="t" r="r" b="b"/>
            <a:pathLst>
              <a:path w="12064" h="22859">
                <a:moveTo>
                  <a:pt x="11599" y="22749"/>
                </a:moveTo>
                <a:lnTo>
                  <a:pt x="4871" y="11466"/>
                </a:lnTo>
                <a:lnTo>
                  <a:pt x="0" y="0"/>
                </a:lnTo>
              </a:path>
            </a:pathLst>
          </a:custGeom>
          <a:ln w="12700">
            <a:solidFill>
              <a:srgbClr val="000000"/>
            </a:solidFill>
          </a:ln>
        </p:spPr>
        <p:txBody>
          <a:bodyPr wrap="square" lIns="0" tIns="0" rIns="0" bIns="0" rtlCol="0"/>
          <a:lstStyle/>
          <a:p>
            <a:endParaRPr/>
          </a:p>
        </p:txBody>
      </p:sp>
      <p:sp>
        <p:nvSpPr>
          <p:cNvPr id="27" name="object 27"/>
          <p:cNvSpPr/>
          <p:nvPr/>
        </p:nvSpPr>
        <p:spPr>
          <a:xfrm>
            <a:off x="2349500" y="1155700"/>
            <a:ext cx="1244600" cy="495300"/>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3340100" y="1155700"/>
            <a:ext cx="965200" cy="495300"/>
          </a:xfrm>
          <a:prstGeom prst="rect">
            <a:avLst/>
          </a:prstGeom>
          <a:blipFill>
            <a:blip r:embed="rId7" cstate="print"/>
            <a:stretch>
              <a:fillRect/>
            </a:stretch>
          </a:blipFill>
        </p:spPr>
        <p:txBody>
          <a:bodyPr wrap="square" lIns="0" tIns="0" rIns="0" bIns="0" rtlCol="0"/>
          <a:lstStyle/>
          <a:p>
            <a:endParaRPr/>
          </a:p>
        </p:txBody>
      </p:sp>
      <p:sp>
        <p:nvSpPr>
          <p:cNvPr id="29" name="object 29"/>
          <p:cNvSpPr txBox="1"/>
          <p:nvPr/>
        </p:nvSpPr>
        <p:spPr>
          <a:xfrm>
            <a:off x="2474428" y="1254301"/>
            <a:ext cx="166751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Arial"/>
                <a:cs typeface="Arial"/>
              </a:rPr>
              <a:t>I</a:t>
            </a:r>
            <a:r>
              <a:rPr sz="1600" b="1" spc="10" dirty="0">
                <a:solidFill>
                  <a:srgbClr val="FFFFFF"/>
                </a:solidFill>
                <a:latin typeface="Arial"/>
                <a:cs typeface="Arial"/>
              </a:rPr>
              <a:t> </a:t>
            </a:r>
            <a:r>
              <a:rPr sz="1600" b="1" spc="-45" dirty="0">
                <a:solidFill>
                  <a:srgbClr val="FFFFFF"/>
                </a:solidFill>
                <a:latin typeface="Arial"/>
                <a:cs typeface="Arial"/>
              </a:rPr>
              <a:t>li</a:t>
            </a:r>
            <a:r>
              <a:rPr sz="1600" b="1" spc="0" dirty="0">
                <a:solidFill>
                  <a:srgbClr val="FFFFFF"/>
                </a:solidFill>
                <a:latin typeface="Arial"/>
                <a:cs typeface="Arial"/>
              </a:rPr>
              <a:t>k</a:t>
            </a:r>
            <a:r>
              <a:rPr sz="1600" b="1" dirty="0">
                <a:solidFill>
                  <a:srgbClr val="FFFFFF"/>
                </a:solidFill>
                <a:latin typeface="Arial"/>
                <a:cs typeface="Arial"/>
              </a:rPr>
              <a:t>e</a:t>
            </a:r>
            <a:r>
              <a:rPr sz="1600" b="1" spc="65" dirty="0">
                <a:solidFill>
                  <a:srgbClr val="FFFFFF"/>
                </a:solidFill>
                <a:latin typeface="Arial"/>
                <a:cs typeface="Arial"/>
              </a:rPr>
              <a:t> </a:t>
            </a:r>
            <a:r>
              <a:rPr sz="1600" b="1" spc="10" dirty="0">
                <a:solidFill>
                  <a:srgbClr val="FFFFFF"/>
                </a:solidFill>
                <a:latin typeface="Arial"/>
                <a:cs typeface="Arial"/>
              </a:rPr>
              <a:t>b</a:t>
            </a:r>
            <a:r>
              <a:rPr sz="1600" b="1" spc="-50" dirty="0">
                <a:solidFill>
                  <a:srgbClr val="FFFFFF"/>
                </a:solidFill>
                <a:latin typeface="Arial"/>
                <a:cs typeface="Arial"/>
              </a:rPr>
              <a:t>l</a:t>
            </a:r>
            <a:r>
              <a:rPr sz="1600" b="1" spc="10" dirty="0">
                <a:solidFill>
                  <a:srgbClr val="FFFFFF"/>
                </a:solidFill>
                <a:latin typeface="Arial"/>
                <a:cs typeface="Arial"/>
              </a:rPr>
              <a:t>u</a:t>
            </a:r>
            <a:r>
              <a:rPr sz="1600" b="1" dirty="0">
                <a:solidFill>
                  <a:srgbClr val="FFFFFF"/>
                </a:solidFill>
                <a:latin typeface="Arial"/>
                <a:cs typeface="Arial"/>
              </a:rPr>
              <a:t>e</a:t>
            </a:r>
            <a:r>
              <a:rPr sz="1600" b="1" spc="60" dirty="0">
                <a:solidFill>
                  <a:srgbClr val="FFFFFF"/>
                </a:solidFill>
                <a:latin typeface="Arial"/>
                <a:cs typeface="Arial"/>
              </a:rPr>
              <a:t> </a:t>
            </a:r>
            <a:r>
              <a:rPr sz="1600" b="1" spc="10" dirty="0">
                <a:solidFill>
                  <a:srgbClr val="FFFFFF"/>
                </a:solidFill>
                <a:latin typeface="Arial"/>
                <a:cs typeface="Arial"/>
              </a:rPr>
              <a:t>p</a:t>
            </a:r>
            <a:r>
              <a:rPr sz="1600" b="1" spc="-50" dirty="0">
                <a:solidFill>
                  <a:srgbClr val="FFFFFF"/>
                </a:solidFill>
                <a:latin typeface="Arial"/>
                <a:cs typeface="Arial"/>
              </a:rPr>
              <a:t>l</a:t>
            </a:r>
            <a:r>
              <a:rPr sz="1600" b="1" spc="5" dirty="0">
                <a:solidFill>
                  <a:srgbClr val="FFFFFF"/>
                </a:solidFill>
                <a:latin typeface="Arial"/>
                <a:cs typeface="Arial"/>
              </a:rPr>
              <a:t>a</a:t>
            </a:r>
            <a:r>
              <a:rPr sz="1600" b="1" spc="-35" dirty="0">
                <a:solidFill>
                  <a:srgbClr val="FFFFFF"/>
                </a:solidFill>
                <a:latin typeface="Arial"/>
                <a:cs typeface="Arial"/>
              </a:rPr>
              <a:t>t</a:t>
            </a:r>
            <a:r>
              <a:rPr sz="1600" b="1" spc="5" dirty="0">
                <a:solidFill>
                  <a:srgbClr val="FFFFFF"/>
                </a:solidFill>
                <a:latin typeface="Arial"/>
                <a:cs typeface="Arial"/>
              </a:rPr>
              <a:t>es</a:t>
            </a:r>
            <a:r>
              <a:rPr sz="1600" b="1" dirty="0">
                <a:solidFill>
                  <a:srgbClr val="FFFFFF"/>
                </a:solidFill>
                <a:latin typeface="Arial"/>
                <a:cs typeface="Arial"/>
              </a:rPr>
              <a:t>!</a:t>
            </a:r>
            <a:endParaRPr sz="1600">
              <a:latin typeface="Arial"/>
              <a:cs typeface="Arial"/>
            </a:endParaRPr>
          </a:p>
        </p:txBody>
      </p:sp>
      <p:sp>
        <p:nvSpPr>
          <p:cNvPr id="30" name="object 30"/>
          <p:cNvSpPr/>
          <p:nvPr/>
        </p:nvSpPr>
        <p:spPr>
          <a:xfrm>
            <a:off x="495300" y="2946400"/>
            <a:ext cx="2603500" cy="1739900"/>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800100" y="3886200"/>
            <a:ext cx="2070100" cy="6096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512188" y="3806433"/>
            <a:ext cx="2467610" cy="762000"/>
          </a:xfrm>
          <a:custGeom>
            <a:avLst/>
            <a:gdLst/>
            <a:ahLst/>
            <a:cxnLst/>
            <a:rect l="l" t="t" r="r" b="b"/>
            <a:pathLst>
              <a:path w="2467610" h="762000">
                <a:moveTo>
                  <a:pt x="1584846" y="692149"/>
                </a:moveTo>
                <a:lnTo>
                  <a:pt x="943868" y="692149"/>
                </a:lnTo>
                <a:lnTo>
                  <a:pt x="952846" y="697229"/>
                </a:lnTo>
                <a:lnTo>
                  <a:pt x="962297" y="702309"/>
                </a:lnTo>
                <a:lnTo>
                  <a:pt x="972204" y="707389"/>
                </a:lnTo>
                <a:lnTo>
                  <a:pt x="982554" y="711199"/>
                </a:lnTo>
                <a:lnTo>
                  <a:pt x="993332" y="716279"/>
                </a:lnTo>
                <a:lnTo>
                  <a:pt x="1040423" y="732789"/>
                </a:lnTo>
                <a:lnTo>
                  <a:pt x="1079505" y="742949"/>
                </a:lnTo>
                <a:lnTo>
                  <a:pt x="1093170" y="746759"/>
                </a:lnTo>
                <a:lnTo>
                  <a:pt x="1121370" y="751839"/>
                </a:lnTo>
                <a:lnTo>
                  <a:pt x="1135874" y="753109"/>
                </a:lnTo>
                <a:lnTo>
                  <a:pt x="1150628" y="755649"/>
                </a:lnTo>
                <a:lnTo>
                  <a:pt x="1181227" y="759459"/>
                </a:lnTo>
                <a:lnTo>
                  <a:pt x="1242466" y="761999"/>
                </a:lnTo>
                <a:lnTo>
                  <a:pt x="1302974" y="761999"/>
                </a:lnTo>
                <a:lnTo>
                  <a:pt x="1361807" y="756919"/>
                </a:lnTo>
                <a:lnTo>
                  <a:pt x="1418022" y="749299"/>
                </a:lnTo>
                <a:lnTo>
                  <a:pt x="1470674" y="737869"/>
                </a:lnTo>
                <a:lnTo>
                  <a:pt x="1518820" y="722629"/>
                </a:lnTo>
                <a:lnTo>
                  <a:pt x="1561515" y="704849"/>
                </a:lnTo>
                <a:lnTo>
                  <a:pt x="1580523" y="694689"/>
                </a:lnTo>
                <a:lnTo>
                  <a:pt x="1584846" y="692149"/>
                </a:lnTo>
                <a:close/>
              </a:path>
              <a:path w="2467610" h="762000">
                <a:moveTo>
                  <a:pt x="658828" y="68579"/>
                </a:moveTo>
                <a:lnTo>
                  <a:pt x="554302" y="68579"/>
                </a:lnTo>
                <a:lnTo>
                  <a:pt x="523175" y="71119"/>
                </a:lnTo>
                <a:lnTo>
                  <a:pt x="464102" y="78739"/>
                </a:lnTo>
                <a:lnTo>
                  <a:pt x="409836" y="90169"/>
                </a:lnTo>
                <a:lnTo>
                  <a:pt x="361056" y="104139"/>
                </a:lnTo>
                <a:lnTo>
                  <a:pt x="318440" y="121919"/>
                </a:lnTo>
                <a:lnTo>
                  <a:pt x="282669" y="140969"/>
                </a:lnTo>
                <a:lnTo>
                  <a:pt x="243328" y="175259"/>
                </a:lnTo>
                <a:lnTo>
                  <a:pt x="223204" y="212089"/>
                </a:lnTo>
                <a:lnTo>
                  <a:pt x="221162" y="224789"/>
                </a:lnTo>
                <a:lnTo>
                  <a:pt x="221595" y="237489"/>
                </a:lnTo>
                <a:lnTo>
                  <a:pt x="224587" y="251459"/>
                </a:lnTo>
                <a:lnTo>
                  <a:pt x="216757" y="253999"/>
                </a:lnTo>
                <a:lnTo>
                  <a:pt x="172238" y="257809"/>
                </a:lnTo>
                <a:lnTo>
                  <a:pt x="130753" y="265429"/>
                </a:lnTo>
                <a:lnTo>
                  <a:pt x="117764" y="269239"/>
                </a:lnTo>
                <a:lnTo>
                  <a:pt x="105255" y="271779"/>
                </a:lnTo>
                <a:lnTo>
                  <a:pt x="93261" y="275589"/>
                </a:lnTo>
                <a:lnTo>
                  <a:pt x="81817" y="280669"/>
                </a:lnTo>
                <a:lnTo>
                  <a:pt x="70958" y="284479"/>
                </a:lnTo>
                <a:lnTo>
                  <a:pt x="34093" y="304799"/>
                </a:lnTo>
                <a:lnTo>
                  <a:pt x="5382" y="336549"/>
                </a:lnTo>
                <a:lnTo>
                  <a:pt x="0" y="360679"/>
                </a:lnTo>
                <a:lnTo>
                  <a:pt x="1145" y="368299"/>
                </a:lnTo>
                <a:lnTo>
                  <a:pt x="27759" y="407669"/>
                </a:lnTo>
                <a:lnTo>
                  <a:pt x="37079" y="414019"/>
                </a:lnTo>
                <a:lnTo>
                  <a:pt x="47672" y="421639"/>
                </a:lnTo>
                <a:lnTo>
                  <a:pt x="59511" y="427989"/>
                </a:lnTo>
                <a:lnTo>
                  <a:pt x="72572" y="434339"/>
                </a:lnTo>
                <a:lnTo>
                  <a:pt x="86828" y="439419"/>
                </a:lnTo>
                <a:lnTo>
                  <a:pt x="102253" y="445769"/>
                </a:lnTo>
                <a:lnTo>
                  <a:pt x="118823" y="450849"/>
                </a:lnTo>
                <a:lnTo>
                  <a:pt x="103961" y="458469"/>
                </a:lnTo>
                <a:lnTo>
                  <a:pt x="90992" y="466089"/>
                </a:lnTo>
                <a:lnTo>
                  <a:pt x="59013" y="502919"/>
                </a:lnTo>
                <a:lnTo>
                  <a:pt x="55641" y="521969"/>
                </a:lnTo>
                <a:lnTo>
                  <a:pt x="57278" y="532129"/>
                </a:lnTo>
                <a:lnTo>
                  <a:pt x="79031" y="563879"/>
                </a:lnTo>
                <a:lnTo>
                  <a:pt x="122047" y="590549"/>
                </a:lnTo>
                <a:lnTo>
                  <a:pt x="165530" y="607059"/>
                </a:lnTo>
                <a:lnTo>
                  <a:pt x="253693" y="622299"/>
                </a:lnTo>
                <a:lnTo>
                  <a:pt x="273039" y="623569"/>
                </a:lnTo>
                <a:lnTo>
                  <a:pt x="333231" y="623569"/>
                </a:lnTo>
                <a:lnTo>
                  <a:pt x="334754" y="624839"/>
                </a:lnTo>
                <a:lnTo>
                  <a:pt x="379620" y="651509"/>
                </a:lnTo>
                <a:lnTo>
                  <a:pt x="428835" y="671829"/>
                </a:lnTo>
                <a:lnTo>
                  <a:pt x="455863" y="681989"/>
                </a:lnTo>
                <a:lnTo>
                  <a:pt x="544775" y="702309"/>
                </a:lnTo>
                <a:lnTo>
                  <a:pt x="642194" y="715009"/>
                </a:lnTo>
                <a:lnTo>
                  <a:pt x="709810" y="717549"/>
                </a:lnTo>
                <a:lnTo>
                  <a:pt x="743957" y="717549"/>
                </a:lnTo>
                <a:lnTo>
                  <a:pt x="812157" y="713739"/>
                </a:lnTo>
                <a:lnTo>
                  <a:pt x="879206" y="704849"/>
                </a:lnTo>
                <a:lnTo>
                  <a:pt x="943868" y="692149"/>
                </a:lnTo>
                <a:lnTo>
                  <a:pt x="1584846" y="692149"/>
                </a:lnTo>
                <a:lnTo>
                  <a:pt x="1597815" y="684529"/>
                </a:lnTo>
                <a:lnTo>
                  <a:pt x="1613272" y="673099"/>
                </a:lnTo>
                <a:lnTo>
                  <a:pt x="1626777" y="661669"/>
                </a:lnTo>
                <a:lnTo>
                  <a:pt x="1638210" y="648969"/>
                </a:lnTo>
                <a:lnTo>
                  <a:pt x="1971707" y="648969"/>
                </a:lnTo>
                <a:lnTo>
                  <a:pt x="1977299" y="647699"/>
                </a:lnTo>
                <a:lnTo>
                  <a:pt x="1998601" y="642619"/>
                </a:lnTo>
                <a:lnTo>
                  <a:pt x="2018755" y="634999"/>
                </a:lnTo>
                <a:lnTo>
                  <a:pt x="2037680" y="628649"/>
                </a:lnTo>
                <a:lnTo>
                  <a:pt x="2086272" y="603249"/>
                </a:lnTo>
                <a:lnTo>
                  <a:pt x="2120888" y="574039"/>
                </a:lnTo>
                <a:lnTo>
                  <a:pt x="2141521" y="529589"/>
                </a:lnTo>
                <a:lnTo>
                  <a:pt x="2155074" y="529589"/>
                </a:lnTo>
                <a:lnTo>
                  <a:pt x="2181811" y="527049"/>
                </a:lnTo>
                <a:lnTo>
                  <a:pt x="2194972" y="524509"/>
                </a:lnTo>
                <a:lnTo>
                  <a:pt x="2207977" y="523239"/>
                </a:lnTo>
                <a:lnTo>
                  <a:pt x="2220816" y="520699"/>
                </a:lnTo>
                <a:lnTo>
                  <a:pt x="2233476" y="519429"/>
                </a:lnTo>
                <a:lnTo>
                  <a:pt x="2270265" y="511809"/>
                </a:lnTo>
                <a:lnTo>
                  <a:pt x="2282090" y="507999"/>
                </a:lnTo>
                <a:lnTo>
                  <a:pt x="2293678" y="505459"/>
                </a:lnTo>
                <a:lnTo>
                  <a:pt x="2305015" y="501649"/>
                </a:lnTo>
                <a:lnTo>
                  <a:pt x="2362715" y="481329"/>
                </a:lnTo>
                <a:lnTo>
                  <a:pt x="2400949" y="461009"/>
                </a:lnTo>
                <a:lnTo>
                  <a:pt x="2442246" y="426719"/>
                </a:lnTo>
                <a:lnTo>
                  <a:pt x="2463838" y="391159"/>
                </a:lnTo>
                <a:lnTo>
                  <a:pt x="2467042" y="365759"/>
                </a:lnTo>
                <a:lnTo>
                  <a:pt x="2465232" y="353059"/>
                </a:lnTo>
                <a:lnTo>
                  <a:pt x="2445935" y="316229"/>
                </a:lnTo>
                <a:lnTo>
                  <a:pt x="2405452" y="281939"/>
                </a:lnTo>
                <a:lnTo>
                  <a:pt x="2387164" y="270509"/>
                </a:lnTo>
                <a:lnTo>
                  <a:pt x="2392729" y="265429"/>
                </a:lnTo>
                <a:lnTo>
                  <a:pt x="2401095" y="253999"/>
                </a:lnTo>
                <a:lnTo>
                  <a:pt x="2406675" y="243839"/>
                </a:lnTo>
                <a:lnTo>
                  <a:pt x="2410215" y="233679"/>
                </a:lnTo>
                <a:lnTo>
                  <a:pt x="2411767" y="223519"/>
                </a:lnTo>
                <a:lnTo>
                  <a:pt x="2411387" y="213359"/>
                </a:lnTo>
                <a:lnTo>
                  <a:pt x="2391638" y="173989"/>
                </a:lnTo>
                <a:lnTo>
                  <a:pt x="2359215" y="147319"/>
                </a:lnTo>
                <a:lnTo>
                  <a:pt x="2313337" y="125729"/>
                </a:lnTo>
                <a:lnTo>
                  <a:pt x="2295309" y="118109"/>
                </a:lnTo>
                <a:lnTo>
                  <a:pt x="2276004" y="113029"/>
                </a:lnTo>
                <a:lnTo>
                  <a:pt x="2255478" y="107949"/>
                </a:lnTo>
                <a:lnTo>
                  <a:pt x="2233785" y="102869"/>
                </a:lnTo>
                <a:lnTo>
                  <a:pt x="2187115" y="95249"/>
                </a:lnTo>
                <a:lnTo>
                  <a:pt x="2183088" y="87629"/>
                </a:lnTo>
                <a:lnTo>
                  <a:pt x="794422" y="87629"/>
                </a:lnTo>
                <a:lnTo>
                  <a:pt x="771036" y="82549"/>
                </a:lnTo>
                <a:lnTo>
                  <a:pt x="759088" y="81279"/>
                </a:lnTo>
                <a:lnTo>
                  <a:pt x="734734" y="76199"/>
                </a:lnTo>
                <a:lnTo>
                  <a:pt x="658828" y="68579"/>
                </a:lnTo>
                <a:close/>
              </a:path>
              <a:path w="2467610" h="762000">
                <a:moveTo>
                  <a:pt x="1971707" y="648969"/>
                </a:moveTo>
                <a:lnTo>
                  <a:pt x="1638210" y="648969"/>
                </a:lnTo>
                <a:lnTo>
                  <a:pt x="1686051" y="659129"/>
                </a:lnTo>
                <a:lnTo>
                  <a:pt x="1698506" y="660399"/>
                </a:lnTo>
                <a:lnTo>
                  <a:pt x="1711128" y="662939"/>
                </a:lnTo>
                <a:lnTo>
                  <a:pt x="1749841" y="666749"/>
                </a:lnTo>
                <a:lnTo>
                  <a:pt x="1762976" y="666749"/>
                </a:lnTo>
                <a:lnTo>
                  <a:pt x="1776199" y="668019"/>
                </a:lnTo>
                <a:lnTo>
                  <a:pt x="1829920" y="668019"/>
                </a:lnTo>
                <a:lnTo>
                  <a:pt x="1856408" y="666749"/>
                </a:lnTo>
                <a:lnTo>
                  <a:pt x="1907317" y="661669"/>
                </a:lnTo>
                <a:lnTo>
                  <a:pt x="1931576" y="657859"/>
                </a:lnTo>
                <a:lnTo>
                  <a:pt x="1971707" y="648969"/>
                </a:lnTo>
                <a:close/>
              </a:path>
              <a:path w="2467610" h="762000">
                <a:moveTo>
                  <a:pt x="1096330" y="21589"/>
                </a:moveTo>
                <a:lnTo>
                  <a:pt x="1049052" y="21589"/>
                </a:lnTo>
                <a:lnTo>
                  <a:pt x="1002453" y="24129"/>
                </a:lnTo>
                <a:lnTo>
                  <a:pt x="914529" y="38099"/>
                </a:lnTo>
                <a:lnTo>
                  <a:pt x="874818" y="49529"/>
                </a:lnTo>
                <a:lnTo>
                  <a:pt x="839019" y="63499"/>
                </a:lnTo>
                <a:lnTo>
                  <a:pt x="794422" y="87629"/>
                </a:lnTo>
                <a:lnTo>
                  <a:pt x="2183088" y="87629"/>
                </a:lnTo>
                <a:lnTo>
                  <a:pt x="2148912" y="54609"/>
                </a:lnTo>
                <a:lnTo>
                  <a:pt x="1273812" y="54609"/>
                </a:lnTo>
                <a:lnTo>
                  <a:pt x="1262379" y="50799"/>
                </a:lnTo>
                <a:lnTo>
                  <a:pt x="1250478" y="46989"/>
                </a:lnTo>
                <a:lnTo>
                  <a:pt x="1238133" y="43179"/>
                </a:lnTo>
                <a:lnTo>
                  <a:pt x="1225366" y="39369"/>
                </a:lnTo>
                <a:lnTo>
                  <a:pt x="1212199" y="36829"/>
                </a:lnTo>
                <a:lnTo>
                  <a:pt x="1189695" y="31749"/>
                </a:lnTo>
                <a:lnTo>
                  <a:pt x="1166755" y="27939"/>
                </a:lnTo>
                <a:lnTo>
                  <a:pt x="1119972" y="22859"/>
                </a:lnTo>
                <a:lnTo>
                  <a:pt x="1096330" y="21589"/>
                </a:lnTo>
                <a:close/>
              </a:path>
              <a:path w="2467610" h="762000">
                <a:moveTo>
                  <a:pt x="632874" y="67309"/>
                </a:moveTo>
                <a:lnTo>
                  <a:pt x="580522" y="67309"/>
                </a:lnTo>
                <a:lnTo>
                  <a:pt x="567407" y="68579"/>
                </a:lnTo>
                <a:lnTo>
                  <a:pt x="645878" y="68579"/>
                </a:lnTo>
                <a:lnTo>
                  <a:pt x="632874" y="67309"/>
                </a:lnTo>
                <a:close/>
              </a:path>
              <a:path w="2467610" h="762000">
                <a:moveTo>
                  <a:pt x="1521188" y="0"/>
                </a:moveTo>
                <a:lnTo>
                  <a:pt x="1482391" y="0"/>
                </a:lnTo>
                <a:lnTo>
                  <a:pt x="1444223" y="2539"/>
                </a:lnTo>
                <a:lnTo>
                  <a:pt x="1389532" y="11429"/>
                </a:lnTo>
                <a:lnTo>
                  <a:pt x="1339816" y="24129"/>
                </a:lnTo>
                <a:lnTo>
                  <a:pt x="1310490" y="35559"/>
                </a:lnTo>
                <a:lnTo>
                  <a:pt x="1297210" y="40639"/>
                </a:lnTo>
                <a:lnTo>
                  <a:pt x="1284958" y="48259"/>
                </a:lnTo>
                <a:lnTo>
                  <a:pt x="1273812" y="54609"/>
                </a:lnTo>
                <a:lnTo>
                  <a:pt x="2148912" y="54609"/>
                </a:lnTo>
                <a:lnTo>
                  <a:pt x="2137082" y="46989"/>
                </a:lnTo>
                <a:lnTo>
                  <a:pt x="2123962" y="40639"/>
                </a:lnTo>
                <a:lnTo>
                  <a:pt x="1701288" y="40639"/>
                </a:lnTo>
                <a:lnTo>
                  <a:pt x="1691176" y="35559"/>
                </a:lnTo>
                <a:lnTo>
                  <a:pt x="1643950" y="17779"/>
                </a:lnTo>
                <a:lnTo>
                  <a:pt x="1616774" y="11429"/>
                </a:lnTo>
                <a:lnTo>
                  <a:pt x="1598134" y="7619"/>
                </a:lnTo>
                <a:lnTo>
                  <a:pt x="1559980" y="2539"/>
                </a:lnTo>
                <a:lnTo>
                  <a:pt x="1521188" y="0"/>
                </a:lnTo>
                <a:close/>
              </a:path>
              <a:path w="2467610" h="762000">
                <a:moveTo>
                  <a:pt x="1955783" y="1269"/>
                </a:moveTo>
                <a:lnTo>
                  <a:pt x="1870650" y="1269"/>
                </a:lnTo>
                <a:lnTo>
                  <a:pt x="1808708" y="8889"/>
                </a:lnTo>
                <a:lnTo>
                  <a:pt x="1769805" y="16509"/>
                </a:lnTo>
                <a:lnTo>
                  <a:pt x="1717009" y="33019"/>
                </a:lnTo>
                <a:lnTo>
                  <a:pt x="1701288" y="40639"/>
                </a:lnTo>
                <a:lnTo>
                  <a:pt x="2123962" y="40639"/>
                </a:lnTo>
                <a:lnTo>
                  <a:pt x="2076102" y="21589"/>
                </a:lnTo>
                <a:lnTo>
                  <a:pt x="2018086" y="8889"/>
                </a:lnTo>
                <a:lnTo>
                  <a:pt x="1955783" y="1269"/>
                </a:lnTo>
                <a:close/>
              </a:path>
              <a:path w="2467610" h="762000">
                <a:moveTo>
                  <a:pt x="1913182" y="0"/>
                </a:moveTo>
                <a:lnTo>
                  <a:pt x="1891858" y="1269"/>
                </a:lnTo>
                <a:lnTo>
                  <a:pt x="1934523" y="1269"/>
                </a:lnTo>
                <a:lnTo>
                  <a:pt x="1913182" y="0"/>
                </a:lnTo>
                <a:close/>
              </a:path>
            </a:pathLst>
          </a:custGeom>
          <a:solidFill>
            <a:srgbClr val="FFC000"/>
          </a:solidFill>
        </p:spPr>
        <p:txBody>
          <a:bodyPr wrap="square" lIns="0" tIns="0" rIns="0" bIns="0" rtlCol="0"/>
          <a:lstStyle/>
          <a:p>
            <a:endParaRPr/>
          </a:p>
        </p:txBody>
      </p:sp>
      <p:sp>
        <p:nvSpPr>
          <p:cNvPr id="33" name="object 33"/>
          <p:cNvSpPr/>
          <p:nvPr/>
        </p:nvSpPr>
        <p:spPr>
          <a:xfrm>
            <a:off x="1006796" y="2967146"/>
            <a:ext cx="40640" cy="38735"/>
          </a:xfrm>
          <a:custGeom>
            <a:avLst/>
            <a:gdLst/>
            <a:ahLst/>
            <a:cxnLst/>
            <a:rect l="l" t="t" r="r" b="b"/>
            <a:pathLst>
              <a:path w="40640" h="38735">
                <a:moveTo>
                  <a:pt x="9024" y="0"/>
                </a:moveTo>
                <a:lnTo>
                  <a:pt x="1678" y="9771"/>
                </a:lnTo>
                <a:lnTo>
                  <a:pt x="0" y="26599"/>
                </a:lnTo>
                <a:lnTo>
                  <a:pt x="8859" y="35631"/>
                </a:lnTo>
                <a:lnTo>
                  <a:pt x="24469" y="38715"/>
                </a:lnTo>
                <a:lnTo>
                  <a:pt x="35938" y="31305"/>
                </a:lnTo>
                <a:lnTo>
                  <a:pt x="40501" y="18176"/>
                </a:lnTo>
                <a:lnTo>
                  <a:pt x="40456" y="16790"/>
                </a:lnTo>
                <a:lnTo>
                  <a:pt x="36677" y="6892"/>
                </a:lnTo>
                <a:lnTo>
                  <a:pt x="26399" y="622"/>
                </a:lnTo>
                <a:lnTo>
                  <a:pt x="9024" y="0"/>
                </a:lnTo>
                <a:close/>
              </a:path>
            </a:pathLst>
          </a:custGeom>
          <a:solidFill>
            <a:srgbClr val="FFC000"/>
          </a:solidFill>
        </p:spPr>
        <p:txBody>
          <a:bodyPr wrap="square" lIns="0" tIns="0" rIns="0" bIns="0" rtlCol="0"/>
          <a:lstStyle/>
          <a:p>
            <a:endParaRPr/>
          </a:p>
        </p:txBody>
      </p:sp>
      <p:sp>
        <p:nvSpPr>
          <p:cNvPr id="34" name="object 34"/>
          <p:cNvSpPr/>
          <p:nvPr/>
        </p:nvSpPr>
        <p:spPr>
          <a:xfrm>
            <a:off x="1141881" y="3205803"/>
            <a:ext cx="84455" cy="83820"/>
          </a:xfrm>
          <a:custGeom>
            <a:avLst/>
            <a:gdLst/>
            <a:ahLst/>
            <a:cxnLst/>
            <a:rect l="l" t="t" r="r" b="b"/>
            <a:pathLst>
              <a:path w="84455" h="83820">
                <a:moveTo>
                  <a:pt x="41950" y="0"/>
                </a:moveTo>
                <a:lnTo>
                  <a:pt x="7925" y="18416"/>
                </a:lnTo>
                <a:lnTo>
                  <a:pt x="0" y="47201"/>
                </a:lnTo>
                <a:lnTo>
                  <a:pt x="3384" y="59174"/>
                </a:lnTo>
                <a:lnTo>
                  <a:pt x="10472" y="69389"/>
                </a:lnTo>
                <a:lnTo>
                  <a:pt x="21100" y="77239"/>
                </a:lnTo>
                <a:lnTo>
                  <a:pt x="35104" y="82116"/>
                </a:lnTo>
                <a:lnTo>
                  <a:pt x="52319" y="83410"/>
                </a:lnTo>
                <a:lnTo>
                  <a:pt x="65099" y="77846"/>
                </a:lnTo>
                <a:lnTo>
                  <a:pt x="75258" y="68590"/>
                </a:lnTo>
                <a:lnTo>
                  <a:pt x="81964" y="56474"/>
                </a:lnTo>
                <a:lnTo>
                  <a:pt x="84384" y="42331"/>
                </a:lnTo>
                <a:lnTo>
                  <a:pt x="83113" y="31998"/>
                </a:lnTo>
                <a:lnTo>
                  <a:pt x="77534" y="19242"/>
                </a:lnTo>
                <a:lnTo>
                  <a:pt x="68264" y="9104"/>
                </a:lnTo>
                <a:lnTo>
                  <a:pt x="56129" y="2414"/>
                </a:lnTo>
                <a:lnTo>
                  <a:pt x="41950" y="0"/>
                </a:lnTo>
                <a:close/>
              </a:path>
            </a:pathLst>
          </a:custGeom>
          <a:solidFill>
            <a:srgbClr val="FFC000"/>
          </a:solidFill>
        </p:spPr>
        <p:txBody>
          <a:bodyPr wrap="square" lIns="0" tIns="0" rIns="0" bIns="0" rtlCol="0"/>
          <a:lstStyle/>
          <a:p>
            <a:endParaRPr/>
          </a:p>
        </p:txBody>
      </p:sp>
      <p:sp>
        <p:nvSpPr>
          <p:cNvPr id="35" name="object 35"/>
          <p:cNvSpPr/>
          <p:nvPr/>
        </p:nvSpPr>
        <p:spPr>
          <a:xfrm>
            <a:off x="1300053" y="3483794"/>
            <a:ext cx="127000" cy="127000"/>
          </a:xfrm>
          <a:custGeom>
            <a:avLst/>
            <a:gdLst/>
            <a:ahLst/>
            <a:cxnLst/>
            <a:rect l="l" t="t" r="r" b="b"/>
            <a:pathLst>
              <a:path w="127000" h="127000">
                <a:moveTo>
                  <a:pt x="60842" y="0"/>
                </a:moveTo>
                <a:lnTo>
                  <a:pt x="22675" y="14952"/>
                </a:lnTo>
                <a:lnTo>
                  <a:pt x="1585" y="50463"/>
                </a:lnTo>
                <a:lnTo>
                  <a:pt x="0" y="65365"/>
                </a:lnTo>
                <a:lnTo>
                  <a:pt x="2032" y="79540"/>
                </a:lnTo>
                <a:lnTo>
                  <a:pt x="24561" y="113470"/>
                </a:lnTo>
                <a:lnTo>
                  <a:pt x="64526" y="126937"/>
                </a:lnTo>
                <a:lnTo>
                  <a:pt x="78875" y="125065"/>
                </a:lnTo>
                <a:lnTo>
                  <a:pt x="113283" y="102834"/>
                </a:lnTo>
                <a:lnTo>
                  <a:pt x="126971" y="63446"/>
                </a:lnTo>
                <a:lnTo>
                  <a:pt x="126891" y="60234"/>
                </a:lnTo>
                <a:lnTo>
                  <a:pt x="111697" y="22414"/>
                </a:lnTo>
                <a:lnTo>
                  <a:pt x="75918" y="1558"/>
                </a:lnTo>
                <a:lnTo>
                  <a:pt x="60842" y="0"/>
                </a:lnTo>
                <a:close/>
              </a:path>
            </a:pathLst>
          </a:custGeom>
          <a:solidFill>
            <a:srgbClr val="FFC000"/>
          </a:solidFill>
        </p:spPr>
        <p:txBody>
          <a:bodyPr wrap="square" lIns="0" tIns="0" rIns="0" bIns="0" rtlCol="0"/>
          <a:lstStyle/>
          <a:p>
            <a:endParaRPr/>
          </a:p>
        </p:txBody>
      </p:sp>
      <p:sp>
        <p:nvSpPr>
          <p:cNvPr id="36" name="object 36"/>
          <p:cNvSpPr/>
          <p:nvPr/>
        </p:nvSpPr>
        <p:spPr>
          <a:xfrm>
            <a:off x="512188" y="3806025"/>
            <a:ext cx="2467610" cy="762635"/>
          </a:xfrm>
          <a:custGeom>
            <a:avLst/>
            <a:gdLst/>
            <a:ahLst/>
            <a:cxnLst/>
            <a:rect l="l" t="t" r="r" b="b"/>
            <a:pathLst>
              <a:path w="2467610" h="762635">
                <a:moveTo>
                  <a:pt x="224587" y="251095"/>
                </a:moveTo>
                <a:lnTo>
                  <a:pt x="221595" y="237849"/>
                </a:lnTo>
                <a:lnTo>
                  <a:pt x="221162" y="224755"/>
                </a:lnTo>
                <a:lnTo>
                  <a:pt x="223204" y="211860"/>
                </a:lnTo>
                <a:lnTo>
                  <a:pt x="243328" y="174841"/>
                </a:lnTo>
                <a:lnTo>
                  <a:pt x="282669" y="141304"/>
                </a:lnTo>
                <a:lnTo>
                  <a:pt x="318440" y="121507"/>
                </a:lnTo>
                <a:lnTo>
                  <a:pt x="361056" y="104198"/>
                </a:lnTo>
                <a:lnTo>
                  <a:pt x="409836" y="89751"/>
                </a:lnTo>
                <a:lnTo>
                  <a:pt x="464102" y="78542"/>
                </a:lnTo>
                <a:lnTo>
                  <a:pt x="523175" y="70948"/>
                </a:lnTo>
                <a:lnTo>
                  <a:pt x="567407" y="67970"/>
                </a:lnTo>
                <a:lnTo>
                  <a:pt x="606742" y="67145"/>
                </a:lnTo>
                <a:lnTo>
                  <a:pt x="619825" y="67246"/>
                </a:lnTo>
                <a:lnTo>
                  <a:pt x="658828" y="68664"/>
                </a:lnTo>
                <a:lnTo>
                  <a:pt x="697231" y="71736"/>
                </a:lnTo>
                <a:lnTo>
                  <a:pt x="746983" y="78360"/>
                </a:lnTo>
                <a:lnTo>
                  <a:pt x="794422" y="87818"/>
                </a:lnTo>
                <a:lnTo>
                  <a:pt x="807940" y="78956"/>
                </a:lnTo>
                <a:lnTo>
                  <a:pt x="856379" y="55866"/>
                </a:lnTo>
                <a:lnTo>
                  <a:pt x="894235" y="43534"/>
                </a:lnTo>
                <a:lnTo>
                  <a:pt x="935599" y="33790"/>
                </a:lnTo>
                <a:lnTo>
                  <a:pt x="979662" y="26752"/>
                </a:lnTo>
                <a:lnTo>
                  <a:pt x="1025617" y="22540"/>
                </a:lnTo>
                <a:lnTo>
                  <a:pt x="1072656" y="21270"/>
                </a:lnTo>
                <a:lnTo>
                  <a:pt x="1096330" y="21777"/>
                </a:lnTo>
                <a:lnTo>
                  <a:pt x="1143480" y="25145"/>
                </a:lnTo>
                <a:lnTo>
                  <a:pt x="1189695" y="31754"/>
                </a:lnTo>
                <a:lnTo>
                  <a:pt x="1238133" y="42832"/>
                </a:lnTo>
                <a:lnTo>
                  <a:pt x="1273812" y="54551"/>
                </a:lnTo>
                <a:lnTo>
                  <a:pt x="1284958" y="47525"/>
                </a:lnTo>
                <a:lnTo>
                  <a:pt x="1324718" y="29040"/>
                </a:lnTo>
                <a:lnTo>
                  <a:pt x="1372302" y="14754"/>
                </a:lnTo>
                <a:lnTo>
                  <a:pt x="1425571" y="5068"/>
                </a:lnTo>
                <a:lnTo>
                  <a:pt x="1482391" y="382"/>
                </a:lnTo>
                <a:lnTo>
                  <a:pt x="1501751" y="0"/>
                </a:lnTo>
                <a:lnTo>
                  <a:pt x="1521188" y="232"/>
                </a:lnTo>
                <a:lnTo>
                  <a:pt x="1559980" y="2601"/>
                </a:lnTo>
                <a:lnTo>
                  <a:pt x="1598134" y="7606"/>
                </a:lnTo>
                <a:lnTo>
                  <a:pt x="1643950" y="17778"/>
                </a:lnTo>
                <a:lnTo>
                  <a:pt x="1680351" y="30265"/>
                </a:lnTo>
                <a:lnTo>
                  <a:pt x="1701288" y="40124"/>
                </a:lnTo>
                <a:lnTo>
                  <a:pt x="1717009" y="33275"/>
                </a:lnTo>
                <a:lnTo>
                  <a:pt x="1769805" y="16525"/>
                </a:lnTo>
                <a:lnTo>
                  <a:pt x="1808709" y="8566"/>
                </a:lnTo>
                <a:lnTo>
                  <a:pt x="1849656" y="3216"/>
                </a:lnTo>
                <a:lnTo>
                  <a:pt x="1891858" y="509"/>
                </a:lnTo>
                <a:lnTo>
                  <a:pt x="1913182" y="157"/>
                </a:lnTo>
                <a:lnTo>
                  <a:pt x="1934523" y="480"/>
                </a:lnTo>
                <a:lnTo>
                  <a:pt x="1976863" y="3166"/>
                </a:lnTo>
                <a:lnTo>
                  <a:pt x="2018086" y="8601"/>
                </a:lnTo>
                <a:lnTo>
                  <a:pt x="2057404" y="16821"/>
                </a:lnTo>
                <a:lnTo>
                  <a:pt x="2094026" y="27862"/>
                </a:lnTo>
                <a:lnTo>
                  <a:pt x="2137082" y="47120"/>
                </a:lnTo>
                <a:lnTo>
                  <a:pt x="2168516" y="69802"/>
                </a:lnTo>
                <a:lnTo>
                  <a:pt x="2187114" y="95024"/>
                </a:lnTo>
                <a:lnTo>
                  <a:pt x="2210978" y="98334"/>
                </a:lnTo>
                <a:lnTo>
                  <a:pt x="2255478" y="107089"/>
                </a:lnTo>
                <a:lnTo>
                  <a:pt x="2295308" y="118422"/>
                </a:lnTo>
                <a:lnTo>
                  <a:pt x="2345345" y="139560"/>
                </a:lnTo>
                <a:lnTo>
                  <a:pt x="2382417" y="164708"/>
                </a:lnTo>
                <a:lnTo>
                  <a:pt x="2409130" y="202619"/>
                </a:lnTo>
                <a:lnTo>
                  <a:pt x="2411767" y="222735"/>
                </a:lnTo>
                <a:lnTo>
                  <a:pt x="2410215" y="232943"/>
                </a:lnTo>
                <a:lnTo>
                  <a:pt x="2387164" y="270316"/>
                </a:lnTo>
                <a:lnTo>
                  <a:pt x="2405452" y="281223"/>
                </a:lnTo>
                <a:lnTo>
                  <a:pt x="2445935" y="316133"/>
                </a:lnTo>
                <a:lnTo>
                  <a:pt x="2465232" y="353098"/>
                </a:lnTo>
                <a:lnTo>
                  <a:pt x="2467042" y="365602"/>
                </a:lnTo>
                <a:lnTo>
                  <a:pt x="2466571" y="378100"/>
                </a:lnTo>
                <a:lnTo>
                  <a:pt x="2451657" y="414966"/>
                </a:lnTo>
                <a:lnTo>
                  <a:pt x="2416873" y="449661"/>
                </a:lnTo>
                <a:lnTo>
                  <a:pt x="2382890" y="470802"/>
                </a:lnTo>
                <a:lnTo>
                  <a:pt x="2340442" y="489805"/>
                </a:lnTo>
                <a:lnTo>
                  <a:pt x="2293677" y="505082"/>
                </a:lnTo>
                <a:lnTo>
                  <a:pt x="2245945" y="516392"/>
                </a:lnTo>
                <a:lnTo>
                  <a:pt x="2207976" y="522937"/>
                </a:lnTo>
                <a:lnTo>
                  <a:pt x="2168508" y="527757"/>
                </a:lnTo>
                <a:lnTo>
                  <a:pt x="2141521" y="529984"/>
                </a:lnTo>
                <a:lnTo>
                  <a:pt x="2139340" y="541416"/>
                </a:lnTo>
                <a:lnTo>
                  <a:pt x="2111037" y="584133"/>
                </a:lnTo>
                <a:lnTo>
                  <a:pt x="2071520" y="612024"/>
                </a:lnTo>
                <a:lnTo>
                  <a:pt x="2018755" y="635306"/>
                </a:lnTo>
                <a:lnTo>
                  <a:pt x="1977299" y="647800"/>
                </a:lnTo>
                <a:lnTo>
                  <a:pt x="1931576" y="657542"/>
                </a:lnTo>
                <a:lnTo>
                  <a:pt x="1882234" y="664253"/>
                </a:lnTo>
                <a:lnTo>
                  <a:pt x="1829920" y="667651"/>
                </a:lnTo>
                <a:lnTo>
                  <a:pt x="1802852" y="668020"/>
                </a:lnTo>
                <a:lnTo>
                  <a:pt x="1789496" y="667861"/>
                </a:lnTo>
                <a:lnTo>
                  <a:pt x="1749841" y="666035"/>
                </a:lnTo>
                <a:lnTo>
                  <a:pt x="1711128" y="662226"/>
                </a:lnTo>
                <a:lnTo>
                  <a:pt x="1661703" y="654151"/>
                </a:lnTo>
                <a:lnTo>
                  <a:pt x="1638210" y="648864"/>
                </a:lnTo>
                <a:lnTo>
                  <a:pt x="1626776" y="661196"/>
                </a:lnTo>
                <a:lnTo>
                  <a:pt x="1580523" y="694709"/>
                </a:lnTo>
                <a:lnTo>
                  <a:pt x="1540908" y="713854"/>
                </a:lnTo>
                <a:lnTo>
                  <a:pt x="1495369" y="730167"/>
                </a:lnTo>
                <a:lnTo>
                  <a:pt x="1444852" y="743413"/>
                </a:lnTo>
                <a:lnTo>
                  <a:pt x="1390301" y="753358"/>
                </a:lnTo>
                <a:lnTo>
                  <a:pt x="1332659" y="759768"/>
                </a:lnTo>
                <a:lnTo>
                  <a:pt x="1272870" y="762407"/>
                </a:lnTo>
                <a:lnTo>
                  <a:pt x="1242466" y="762239"/>
                </a:lnTo>
                <a:lnTo>
                  <a:pt x="1181227" y="758782"/>
                </a:lnTo>
                <a:lnTo>
                  <a:pt x="1135874" y="753411"/>
                </a:lnTo>
                <a:lnTo>
                  <a:pt x="1093170" y="745910"/>
                </a:lnTo>
                <a:lnTo>
                  <a:pt x="1053116" y="736358"/>
                </a:lnTo>
                <a:lnTo>
                  <a:pt x="1016111" y="724881"/>
                </a:lnTo>
                <a:lnTo>
                  <a:pt x="972204" y="706800"/>
                </a:lnTo>
                <a:lnTo>
                  <a:pt x="943868" y="691318"/>
                </a:lnTo>
                <a:lnTo>
                  <a:pt x="911912" y="698488"/>
                </a:lnTo>
                <a:lnTo>
                  <a:pt x="845902" y="709279"/>
                </a:lnTo>
                <a:lnTo>
                  <a:pt x="778124" y="715440"/>
                </a:lnTo>
                <a:lnTo>
                  <a:pt x="709810" y="717096"/>
                </a:lnTo>
                <a:lnTo>
                  <a:pt x="675838" y="716274"/>
                </a:lnTo>
                <a:lnTo>
                  <a:pt x="609033" y="711405"/>
                </a:lnTo>
                <a:lnTo>
                  <a:pt x="544775" y="702342"/>
                </a:lnTo>
                <a:lnTo>
                  <a:pt x="484298" y="689208"/>
                </a:lnTo>
                <a:lnTo>
                  <a:pt x="428835" y="672127"/>
                </a:lnTo>
                <a:lnTo>
                  <a:pt x="379620" y="651225"/>
                </a:lnTo>
                <a:lnTo>
                  <a:pt x="337885" y="626624"/>
                </a:lnTo>
                <a:lnTo>
                  <a:pt x="333231" y="623276"/>
                </a:lnTo>
                <a:lnTo>
                  <a:pt x="312880" y="623930"/>
                </a:lnTo>
                <a:lnTo>
                  <a:pt x="273039" y="623187"/>
                </a:lnTo>
                <a:lnTo>
                  <a:pt x="234822" y="619865"/>
                </a:lnTo>
                <a:lnTo>
                  <a:pt x="181783" y="610459"/>
                </a:lnTo>
                <a:lnTo>
                  <a:pt x="135592" y="596310"/>
                </a:lnTo>
                <a:lnTo>
                  <a:pt x="98165" y="578055"/>
                </a:lnTo>
                <a:lnTo>
                  <a:pt x="65213" y="548426"/>
                </a:lnTo>
                <a:lnTo>
                  <a:pt x="55641" y="521871"/>
                </a:lnTo>
                <a:lnTo>
                  <a:pt x="56235" y="512034"/>
                </a:lnTo>
                <a:lnTo>
                  <a:pt x="79965" y="474521"/>
                </a:lnTo>
                <a:lnTo>
                  <a:pt x="118823" y="450047"/>
                </a:lnTo>
                <a:lnTo>
                  <a:pt x="102254" y="445147"/>
                </a:lnTo>
                <a:lnTo>
                  <a:pt x="59511" y="427815"/>
                </a:lnTo>
                <a:lnTo>
                  <a:pt x="19736" y="399896"/>
                </a:lnTo>
                <a:lnTo>
                  <a:pt x="0" y="360467"/>
                </a:lnTo>
                <a:lnTo>
                  <a:pt x="307" y="352334"/>
                </a:lnTo>
                <a:lnTo>
                  <a:pt x="24530" y="312383"/>
                </a:lnTo>
                <a:lnTo>
                  <a:pt x="60721" y="289070"/>
                </a:lnTo>
                <a:lnTo>
                  <a:pt x="105255" y="272039"/>
                </a:lnTo>
                <a:lnTo>
                  <a:pt x="144185" y="262546"/>
                </a:lnTo>
                <a:lnTo>
                  <a:pt x="186788" y="256156"/>
                </a:lnTo>
                <a:lnTo>
                  <a:pt x="216757" y="253748"/>
                </a:lnTo>
                <a:lnTo>
                  <a:pt x="224587" y="251095"/>
                </a:lnTo>
                <a:close/>
              </a:path>
            </a:pathLst>
          </a:custGeom>
          <a:ln w="12700">
            <a:solidFill>
              <a:srgbClr val="000000"/>
            </a:solidFill>
          </a:ln>
        </p:spPr>
        <p:txBody>
          <a:bodyPr wrap="square" lIns="0" tIns="0" rIns="0" bIns="0" rtlCol="0"/>
          <a:lstStyle/>
          <a:p>
            <a:endParaRPr/>
          </a:p>
        </p:txBody>
      </p:sp>
      <p:sp>
        <p:nvSpPr>
          <p:cNvPr id="37" name="object 37"/>
          <p:cNvSpPr/>
          <p:nvPr/>
        </p:nvSpPr>
        <p:spPr>
          <a:xfrm>
            <a:off x="1006796" y="2967147"/>
            <a:ext cx="40640" cy="38735"/>
          </a:xfrm>
          <a:custGeom>
            <a:avLst/>
            <a:gdLst/>
            <a:ahLst/>
            <a:cxnLst/>
            <a:rect l="l" t="t" r="r" b="b"/>
            <a:pathLst>
              <a:path w="40640" h="38735">
                <a:moveTo>
                  <a:pt x="40501" y="18175"/>
                </a:moveTo>
                <a:lnTo>
                  <a:pt x="35938" y="31304"/>
                </a:lnTo>
                <a:lnTo>
                  <a:pt x="24469" y="38715"/>
                </a:lnTo>
                <a:lnTo>
                  <a:pt x="8859" y="35630"/>
                </a:lnTo>
                <a:lnTo>
                  <a:pt x="0" y="26599"/>
                </a:lnTo>
                <a:lnTo>
                  <a:pt x="1678" y="9770"/>
                </a:lnTo>
                <a:lnTo>
                  <a:pt x="9024" y="0"/>
                </a:lnTo>
                <a:lnTo>
                  <a:pt x="26400" y="622"/>
                </a:lnTo>
                <a:lnTo>
                  <a:pt x="36677" y="6892"/>
                </a:lnTo>
                <a:lnTo>
                  <a:pt x="40456" y="16790"/>
                </a:lnTo>
                <a:lnTo>
                  <a:pt x="40501" y="18175"/>
                </a:lnTo>
                <a:close/>
              </a:path>
            </a:pathLst>
          </a:custGeom>
          <a:ln w="12700">
            <a:solidFill>
              <a:srgbClr val="000000"/>
            </a:solidFill>
          </a:ln>
        </p:spPr>
        <p:txBody>
          <a:bodyPr wrap="square" lIns="0" tIns="0" rIns="0" bIns="0" rtlCol="0"/>
          <a:lstStyle/>
          <a:p>
            <a:endParaRPr/>
          </a:p>
        </p:txBody>
      </p:sp>
      <p:sp>
        <p:nvSpPr>
          <p:cNvPr id="38" name="object 38"/>
          <p:cNvSpPr/>
          <p:nvPr/>
        </p:nvSpPr>
        <p:spPr>
          <a:xfrm>
            <a:off x="1141881" y="3205803"/>
            <a:ext cx="84455" cy="83820"/>
          </a:xfrm>
          <a:custGeom>
            <a:avLst/>
            <a:gdLst/>
            <a:ahLst/>
            <a:cxnLst/>
            <a:rect l="l" t="t" r="r" b="b"/>
            <a:pathLst>
              <a:path w="84455" h="83820">
                <a:moveTo>
                  <a:pt x="84384" y="42332"/>
                </a:moveTo>
                <a:lnTo>
                  <a:pt x="81964" y="56474"/>
                </a:lnTo>
                <a:lnTo>
                  <a:pt x="75258" y="68590"/>
                </a:lnTo>
                <a:lnTo>
                  <a:pt x="65099" y="77846"/>
                </a:lnTo>
                <a:lnTo>
                  <a:pt x="52319" y="83410"/>
                </a:lnTo>
                <a:lnTo>
                  <a:pt x="35104" y="82116"/>
                </a:lnTo>
                <a:lnTo>
                  <a:pt x="21100" y="77239"/>
                </a:lnTo>
                <a:lnTo>
                  <a:pt x="10472" y="69389"/>
                </a:lnTo>
                <a:lnTo>
                  <a:pt x="3384" y="59173"/>
                </a:lnTo>
                <a:lnTo>
                  <a:pt x="0" y="47201"/>
                </a:lnTo>
                <a:lnTo>
                  <a:pt x="2015" y="31465"/>
                </a:lnTo>
                <a:lnTo>
                  <a:pt x="7925" y="18416"/>
                </a:lnTo>
                <a:lnTo>
                  <a:pt x="17023" y="8514"/>
                </a:lnTo>
                <a:lnTo>
                  <a:pt x="28601" y="2221"/>
                </a:lnTo>
                <a:lnTo>
                  <a:pt x="41951" y="0"/>
                </a:lnTo>
                <a:lnTo>
                  <a:pt x="56129" y="2414"/>
                </a:lnTo>
                <a:lnTo>
                  <a:pt x="68264" y="9105"/>
                </a:lnTo>
                <a:lnTo>
                  <a:pt x="77534" y="19242"/>
                </a:lnTo>
                <a:lnTo>
                  <a:pt x="83113" y="31998"/>
                </a:lnTo>
                <a:lnTo>
                  <a:pt x="84384" y="42332"/>
                </a:lnTo>
                <a:close/>
              </a:path>
            </a:pathLst>
          </a:custGeom>
          <a:ln w="12700">
            <a:solidFill>
              <a:srgbClr val="000000"/>
            </a:solidFill>
          </a:ln>
        </p:spPr>
        <p:txBody>
          <a:bodyPr wrap="square" lIns="0" tIns="0" rIns="0" bIns="0" rtlCol="0"/>
          <a:lstStyle/>
          <a:p>
            <a:endParaRPr/>
          </a:p>
        </p:txBody>
      </p:sp>
      <p:sp>
        <p:nvSpPr>
          <p:cNvPr id="39" name="object 39"/>
          <p:cNvSpPr/>
          <p:nvPr/>
        </p:nvSpPr>
        <p:spPr>
          <a:xfrm>
            <a:off x="1300054" y="3483794"/>
            <a:ext cx="127000" cy="127000"/>
          </a:xfrm>
          <a:custGeom>
            <a:avLst/>
            <a:gdLst/>
            <a:ahLst/>
            <a:cxnLst/>
            <a:rect l="l" t="t" r="r" b="b"/>
            <a:pathLst>
              <a:path w="127000" h="127000">
                <a:moveTo>
                  <a:pt x="126971" y="63446"/>
                </a:moveTo>
                <a:lnTo>
                  <a:pt x="113283" y="102833"/>
                </a:lnTo>
                <a:lnTo>
                  <a:pt x="78875" y="125065"/>
                </a:lnTo>
                <a:lnTo>
                  <a:pt x="64526" y="126937"/>
                </a:lnTo>
                <a:lnTo>
                  <a:pt x="49839" y="125323"/>
                </a:lnTo>
                <a:lnTo>
                  <a:pt x="14656" y="103952"/>
                </a:lnTo>
                <a:lnTo>
                  <a:pt x="0" y="65365"/>
                </a:lnTo>
                <a:lnTo>
                  <a:pt x="1585" y="50462"/>
                </a:lnTo>
                <a:lnTo>
                  <a:pt x="22675" y="14951"/>
                </a:lnTo>
                <a:lnTo>
                  <a:pt x="60842" y="0"/>
                </a:lnTo>
                <a:lnTo>
                  <a:pt x="75919" y="1558"/>
                </a:lnTo>
                <a:lnTo>
                  <a:pt x="111697" y="22413"/>
                </a:lnTo>
                <a:lnTo>
                  <a:pt x="126891" y="60234"/>
                </a:lnTo>
                <a:lnTo>
                  <a:pt x="126971" y="63446"/>
                </a:lnTo>
                <a:close/>
              </a:path>
            </a:pathLst>
          </a:custGeom>
          <a:ln w="12700">
            <a:solidFill>
              <a:srgbClr val="000000"/>
            </a:solidFill>
          </a:ln>
        </p:spPr>
        <p:txBody>
          <a:bodyPr wrap="square" lIns="0" tIns="0" rIns="0" bIns="0" rtlCol="0"/>
          <a:lstStyle/>
          <a:p>
            <a:endParaRPr/>
          </a:p>
        </p:txBody>
      </p:sp>
      <p:sp>
        <p:nvSpPr>
          <p:cNvPr id="40" name="object 40"/>
          <p:cNvSpPr/>
          <p:nvPr/>
        </p:nvSpPr>
        <p:spPr>
          <a:xfrm>
            <a:off x="642794" y="4252592"/>
            <a:ext cx="139700" cy="13335"/>
          </a:xfrm>
          <a:custGeom>
            <a:avLst/>
            <a:gdLst/>
            <a:ahLst/>
            <a:cxnLst/>
            <a:rect l="l" t="t" r="r" b="b"/>
            <a:pathLst>
              <a:path w="139700" h="13335">
                <a:moveTo>
                  <a:pt x="139209" y="12790"/>
                </a:moveTo>
                <a:lnTo>
                  <a:pt x="126012" y="13076"/>
                </a:lnTo>
                <a:lnTo>
                  <a:pt x="112843" y="13064"/>
                </a:lnTo>
                <a:lnTo>
                  <a:pt x="99727" y="12757"/>
                </a:lnTo>
                <a:lnTo>
                  <a:pt x="60978" y="10093"/>
                </a:lnTo>
                <a:lnTo>
                  <a:pt x="11709" y="2571"/>
                </a:lnTo>
                <a:lnTo>
                  <a:pt x="0" y="0"/>
                </a:lnTo>
              </a:path>
            </a:pathLst>
          </a:custGeom>
          <a:ln w="12700">
            <a:solidFill>
              <a:srgbClr val="000000"/>
            </a:solidFill>
          </a:ln>
        </p:spPr>
        <p:txBody>
          <a:bodyPr wrap="square" lIns="0" tIns="0" rIns="0" bIns="0" rtlCol="0"/>
          <a:lstStyle/>
          <a:p>
            <a:endParaRPr/>
          </a:p>
        </p:txBody>
      </p:sp>
      <p:sp>
        <p:nvSpPr>
          <p:cNvPr id="41" name="object 41"/>
          <p:cNvSpPr/>
          <p:nvPr/>
        </p:nvSpPr>
        <p:spPr>
          <a:xfrm>
            <a:off x="846329" y="4419229"/>
            <a:ext cx="63500" cy="6985"/>
          </a:xfrm>
          <a:custGeom>
            <a:avLst/>
            <a:gdLst/>
            <a:ahLst/>
            <a:cxnLst/>
            <a:rect l="l" t="t" r="r" b="b"/>
            <a:pathLst>
              <a:path w="63500" h="6985">
                <a:moveTo>
                  <a:pt x="63141" y="0"/>
                </a:moveTo>
                <a:lnTo>
                  <a:pt x="50876" y="1900"/>
                </a:lnTo>
                <a:lnTo>
                  <a:pt x="38403" y="3525"/>
                </a:lnTo>
                <a:lnTo>
                  <a:pt x="25749" y="4873"/>
                </a:lnTo>
                <a:lnTo>
                  <a:pt x="12939" y="5940"/>
                </a:lnTo>
                <a:lnTo>
                  <a:pt x="0" y="6724"/>
                </a:lnTo>
              </a:path>
            </a:pathLst>
          </a:custGeom>
          <a:ln w="12700">
            <a:solidFill>
              <a:srgbClr val="000000"/>
            </a:solidFill>
          </a:ln>
        </p:spPr>
        <p:txBody>
          <a:bodyPr wrap="square" lIns="0" tIns="0" rIns="0" bIns="0" rtlCol="0"/>
          <a:lstStyle/>
          <a:p>
            <a:endParaRPr/>
          </a:p>
        </p:txBody>
      </p:sp>
      <p:sp>
        <p:nvSpPr>
          <p:cNvPr id="42" name="object 42"/>
          <p:cNvSpPr/>
          <p:nvPr/>
        </p:nvSpPr>
        <p:spPr>
          <a:xfrm>
            <a:off x="1423115" y="4469534"/>
            <a:ext cx="31115" cy="24130"/>
          </a:xfrm>
          <a:custGeom>
            <a:avLst/>
            <a:gdLst/>
            <a:ahLst/>
            <a:cxnLst/>
            <a:rect l="l" t="t" r="r" b="b"/>
            <a:pathLst>
              <a:path w="31115" h="24129">
                <a:moveTo>
                  <a:pt x="31014" y="23619"/>
                </a:moveTo>
                <a:lnTo>
                  <a:pt x="19642" y="15988"/>
                </a:lnTo>
                <a:lnTo>
                  <a:pt x="9296" y="8109"/>
                </a:lnTo>
                <a:lnTo>
                  <a:pt x="0" y="0"/>
                </a:lnTo>
              </a:path>
            </a:pathLst>
          </a:custGeom>
          <a:ln w="12700">
            <a:solidFill>
              <a:srgbClr val="000000"/>
            </a:solidFill>
          </a:ln>
        </p:spPr>
        <p:txBody>
          <a:bodyPr wrap="square" lIns="0" tIns="0" rIns="0" bIns="0" rtlCol="0"/>
          <a:lstStyle/>
          <a:p>
            <a:endParaRPr/>
          </a:p>
        </p:txBody>
      </p:sp>
      <p:sp>
        <p:nvSpPr>
          <p:cNvPr id="43" name="object 43"/>
          <p:cNvSpPr/>
          <p:nvPr/>
        </p:nvSpPr>
        <p:spPr>
          <a:xfrm>
            <a:off x="2149779" y="4416619"/>
            <a:ext cx="8890" cy="23495"/>
          </a:xfrm>
          <a:custGeom>
            <a:avLst/>
            <a:gdLst/>
            <a:ahLst/>
            <a:cxnLst/>
            <a:rect l="l" t="t" r="r" b="b"/>
            <a:pathLst>
              <a:path w="8889" h="23495">
                <a:moveTo>
                  <a:pt x="8643" y="0"/>
                </a:moveTo>
                <a:lnTo>
                  <a:pt x="5323" y="11721"/>
                </a:lnTo>
                <a:lnTo>
                  <a:pt x="0" y="23302"/>
                </a:lnTo>
              </a:path>
            </a:pathLst>
          </a:custGeom>
          <a:ln w="12700">
            <a:solidFill>
              <a:srgbClr val="000000"/>
            </a:solidFill>
          </a:ln>
        </p:spPr>
        <p:txBody>
          <a:bodyPr wrap="square" lIns="0" tIns="0" rIns="0" bIns="0" rtlCol="0"/>
          <a:lstStyle/>
          <a:p>
            <a:endParaRPr/>
          </a:p>
        </p:txBody>
      </p:sp>
      <p:sp>
        <p:nvSpPr>
          <p:cNvPr id="44" name="object 44"/>
          <p:cNvSpPr/>
          <p:nvPr/>
        </p:nvSpPr>
        <p:spPr>
          <a:xfrm>
            <a:off x="2460809" y="4208533"/>
            <a:ext cx="185420" cy="119380"/>
          </a:xfrm>
          <a:custGeom>
            <a:avLst/>
            <a:gdLst/>
            <a:ahLst/>
            <a:cxnLst/>
            <a:rect l="l" t="t" r="r" b="b"/>
            <a:pathLst>
              <a:path w="185419" h="119379">
                <a:moveTo>
                  <a:pt x="0" y="0"/>
                </a:moveTo>
                <a:lnTo>
                  <a:pt x="54113" y="13935"/>
                </a:lnTo>
                <a:lnTo>
                  <a:pt x="100129" y="31628"/>
                </a:lnTo>
                <a:lnTo>
                  <a:pt x="137156" y="52472"/>
                </a:lnTo>
                <a:lnTo>
                  <a:pt x="170996" y="84119"/>
                </a:lnTo>
                <a:lnTo>
                  <a:pt x="183573" y="109958"/>
                </a:lnTo>
                <a:lnTo>
                  <a:pt x="185150" y="118852"/>
                </a:lnTo>
              </a:path>
            </a:pathLst>
          </a:custGeom>
          <a:ln w="12700">
            <a:solidFill>
              <a:srgbClr val="000000"/>
            </a:solidFill>
          </a:ln>
        </p:spPr>
        <p:txBody>
          <a:bodyPr wrap="square" lIns="0" tIns="0" rIns="0" bIns="0" rtlCol="0"/>
          <a:lstStyle/>
          <a:p>
            <a:endParaRPr/>
          </a:p>
        </p:txBody>
      </p:sp>
      <p:sp>
        <p:nvSpPr>
          <p:cNvPr id="45" name="object 45"/>
          <p:cNvSpPr/>
          <p:nvPr/>
        </p:nvSpPr>
        <p:spPr>
          <a:xfrm>
            <a:off x="2822531" y="4074477"/>
            <a:ext cx="76200" cy="45085"/>
          </a:xfrm>
          <a:custGeom>
            <a:avLst/>
            <a:gdLst/>
            <a:ahLst/>
            <a:cxnLst/>
            <a:rect l="l" t="t" r="r" b="b"/>
            <a:pathLst>
              <a:path w="76200" h="45085">
                <a:moveTo>
                  <a:pt x="75658" y="0"/>
                </a:moveTo>
                <a:lnTo>
                  <a:pt x="37987" y="27227"/>
                </a:lnTo>
                <a:lnTo>
                  <a:pt x="13526" y="39159"/>
                </a:lnTo>
                <a:lnTo>
                  <a:pt x="0" y="44641"/>
                </a:lnTo>
              </a:path>
            </a:pathLst>
          </a:custGeom>
          <a:ln w="12700">
            <a:solidFill>
              <a:srgbClr val="000000"/>
            </a:solidFill>
          </a:ln>
        </p:spPr>
        <p:txBody>
          <a:bodyPr wrap="square" lIns="0" tIns="0" rIns="0" bIns="0" rtlCol="0"/>
          <a:lstStyle/>
          <a:p>
            <a:endParaRPr/>
          </a:p>
        </p:txBody>
      </p:sp>
      <p:sp>
        <p:nvSpPr>
          <p:cNvPr id="46" name="object 46"/>
          <p:cNvSpPr/>
          <p:nvPr/>
        </p:nvSpPr>
        <p:spPr>
          <a:xfrm>
            <a:off x="2700059" y="3899358"/>
            <a:ext cx="5080" cy="22860"/>
          </a:xfrm>
          <a:custGeom>
            <a:avLst/>
            <a:gdLst/>
            <a:ahLst/>
            <a:cxnLst/>
            <a:rect l="l" t="t" r="r" b="b"/>
            <a:pathLst>
              <a:path w="5080" h="22860">
                <a:moveTo>
                  <a:pt x="0" y="0"/>
                </a:moveTo>
                <a:lnTo>
                  <a:pt x="3154" y="7353"/>
                </a:lnTo>
                <a:lnTo>
                  <a:pt x="4614" y="14818"/>
                </a:lnTo>
                <a:lnTo>
                  <a:pt x="4359" y="22289"/>
                </a:lnTo>
              </a:path>
            </a:pathLst>
          </a:custGeom>
          <a:ln w="12700">
            <a:solidFill>
              <a:srgbClr val="000000"/>
            </a:solidFill>
          </a:ln>
        </p:spPr>
        <p:txBody>
          <a:bodyPr wrap="square" lIns="0" tIns="0" rIns="0" bIns="0" rtlCol="0"/>
          <a:lstStyle/>
          <a:p>
            <a:endParaRPr/>
          </a:p>
        </p:txBody>
      </p:sp>
      <p:sp>
        <p:nvSpPr>
          <p:cNvPr id="47" name="object 47"/>
          <p:cNvSpPr/>
          <p:nvPr/>
        </p:nvSpPr>
        <p:spPr>
          <a:xfrm>
            <a:off x="2172738" y="3845015"/>
            <a:ext cx="42545" cy="28575"/>
          </a:xfrm>
          <a:custGeom>
            <a:avLst/>
            <a:gdLst/>
            <a:ahLst/>
            <a:cxnLst/>
            <a:rect l="l" t="t" r="r" b="b"/>
            <a:pathLst>
              <a:path w="42544" h="28575">
                <a:moveTo>
                  <a:pt x="0" y="28343"/>
                </a:moveTo>
                <a:lnTo>
                  <a:pt x="8686" y="20792"/>
                </a:lnTo>
                <a:lnTo>
                  <a:pt x="18631" y="13532"/>
                </a:lnTo>
                <a:lnTo>
                  <a:pt x="29793" y="6592"/>
                </a:lnTo>
                <a:lnTo>
                  <a:pt x="42133" y="0"/>
                </a:lnTo>
              </a:path>
            </a:pathLst>
          </a:custGeom>
          <a:ln w="12700">
            <a:solidFill>
              <a:srgbClr val="000000"/>
            </a:solidFill>
          </a:ln>
        </p:spPr>
        <p:txBody>
          <a:bodyPr wrap="square" lIns="0" tIns="0" rIns="0" bIns="0" rtlCol="0"/>
          <a:lstStyle/>
          <a:p>
            <a:endParaRPr/>
          </a:p>
        </p:txBody>
      </p:sp>
      <p:sp>
        <p:nvSpPr>
          <p:cNvPr id="48" name="object 48"/>
          <p:cNvSpPr/>
          <p:nvPr/>
        </p:nvSpPr>
        <p:spPr>
          <a:xfrm>
            <a:off x="1777103" y="3867231"/>
            <a:ext cx="15240" cy="19685"/>
          </a:xfrm>
          <a:custGeom>
            <a:avLst/>
            <a:gdLst/>
            <a:ahLst/>
            <a:cxnLst/>
            <a:rect l="l" t="t" r="r" b="b"/>
            <a:pathLst>
              <a:path w="15239" h="19685">
                <a:moveTo>
                  <a:pt x="0" y="19673"/>
                </a:moveTo>
                <a:lnTo>
                  <a:pt x="6406" y="9676"/>
                </a:lnTo>
                <a:lnTo>
                  <a:pt x="15116" y="0"/>
                </a:lnTo>
              </a:path>
            </a:pathLst>
          </a:custGeom>
          <a:ln w="12700">
            <a:solidFill>
              <a:srgbClr val="000000"/>
            </a:solidFill>
          </a:ln>
        </p:spPr>
        <p:txBody>
          <a:bodyPr wrap="square" lIns="0" tIns="0" rIns="0" bIns="0" rtlCol="0"/>
          <a:lstStyle/>
          <a:p>
            <a:endParaRPr/>
          </a:p>
        </p:txBody>
      </p:sp>
      <p:sp>
        <p:nvSpPr>
          <p:cNvPr id="49" name="object 49"/>
          <p:cNvSpPr/>
          <p:nvPr/>
        </p:nvSpPr>
        <p:spPr>
          <a:xfrm>
            <a:off x="1312803" y="3895231"/>
            <a:ext cx="73025" cy="23495"/>
          </a:xfrm>
          <a:custGeom>
            <a:avLst/>
            <a:gdLst/>
            <a:ahLst/>
            <a:cxnLst/>
            <a:rect l="l" t="t" r="r" b="b"/>
            <a:pathLst>
              <a:path w="73025" h="23495">
                <a:moveTo>
                  <a:pt x="0" y="0"/>
                </a:moveTo>
                <a:lnTo>
                  <a:pt x="37992" y="10691"/>
                </a:lnTo>
                <a:lnTo>
                  <a:pt x="61522" y="18836"/>
                </a:lnTo>
                <a:lnTo>
                  <a:pt x="72705" y="23200"/>
                </a:lnTo>
              </a:path>
            </a:pathLst>
          </a:custGeom>
          <a:ln w="12700">
            <a:solidFill>
              <a:srgbClr val="000000"/>
            </a:solidFill>
          </a:ln>
        </p:spPr>
        <p:txBody>
          <a:bodyPr wrap="square" lIns="0" tIns="0" rIns="0" bIns="0" rtlCol="0"/>
          <a:lstStyle/>
          <a:p>
            <a:endParaRPr/>
          </a:p>
        </p:txBody>
      </p:sp>
      <p:sp>
        <p:nvSpPr>
          <p:cNvPr id="50" name="object 50"/>
          <p:cNvSpPr/>
          <p:nvPr/>
        </p:nvSpPr>
        <p:spPr>
          <a:xfrm>
            <a:off x="737638" y="4059623"/>
            <a:ext cx="12700" cy="22860"/>
          </a:xfrm>
          <a:custGeom>
            <a:avLst/>
            <a:gdLst/>
            <a:ahLst/>
            <a:cxnLst/>
            <a:rect l="l" t="t" r="r" b="b"/>
            <a:pathLst>
              <a:path w="12700" h="22860">
                <a:moveTo>
                  <a:pt x="12083" y="22527"/>
                </a:moveTo>
                <a:lnTo>
                  <a:pt x="5087" y="11353"/>
                </a:lnTo>
                <a:lnTo>
                  <a:pt x="0" y="0"/>
                </a:lnTo>
              </a:path>
            </a:pathLst>
          </a:custGeom>
          <a:ln w="12700">
            <a:solidFill>
              <a:srgbClr val="000000"/>
            </a:solidFill>
          </a:ln>
        </p:spPr>
        <p:txBody>
          <a:bodyPr wrap="square" lIns="0" tIns="0" rIns="0" bIns="0" rtlCol="0"/>
          <a:lstStyle/>
          <a:p>
            <a:endParaRPr/>
          </a:p>
        </p:txBody>
      </p:sp>
      <p:sp>
        <p:nvSpPr>
          <p:cNvPr id="51" name="object 51"/>
          <p:cNvSpPr/>
          <p:nvPr/>
        </p:nvSpPr>
        <p:spPr>
          <a:xfrm>
            <a:off x="800100" y="3886200"/>
            <a:ext cx="1320800" cy="495300"/>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1803400" y="3886200"/>
            <a:ext cx="965200" cy="495300"/>
          </a:xfrm>
          <a:prstGeom prst="rect">
            <a:avLst/>
          </a:prstGeom>
          <a:blipFill>
            <a:blip r:embed="rId7" cstate="print"/>
            <a:stretch>
              <a:fillRect/>
            </a:stretch>
          </a:blipFill>
        </p:spPr>
        <p:txBody>
          <a:bodyPr wrap="square" lIns="0" tIns="0" rIns="0" bIns="0" rtlCol="0"/>
          <a:lstStyle/>
          <a:p>
            <a:endParaRPr/>
          </a:p>
        </p:txBody>
      </p:sp>
      <p:sp>
        <p:nvSpPr>
          <p:cNvPr id="53" name="object 53"/>
          <p:cNvSpPr txBox="1"/>
          <p:nvPr/>
        </p:nvSpPr>
        <p:spPr>
          <a:xfrm>
            <a:off x="923732" y="3985778"/>
            <a:ext cx="1680210" cy="228600"/>
          </a:xfrm>
          <a:prstGeom prst="rect">
            <a:avLst/>
          </a:prstGeom>
        </p:spPr>
        <p:txBody>
          <a:bodyPr vert="horz" wrap="square" lIns="0" tIns="0" rIns="0" bIns="0" rtlCol="0">
            <a:spAutoFit/>
          </a:bodyPr>
          <a:lstStyle/>
          <a:p>
            <a:pPr marL="12700">
              <a:lnSpc>
                <a:spcPct val="100000"/>
              </a:lnSpc>
            </a:pPr>
            <a:r>
              <a:rPr sz="1600" b="1" spc="-5" dirty="0">
                <a:solidFill>
                  <a:srgbClr val="FFFFFF"/>
                </a:solidFill>
                <a:latin typeface="Arial"/>
                <a:cs typeface="Arial"/>
              </a:rPr>
              <a:t>I</a:t>
            </a:r>
            <a:r>
              <a:rPr sz="1600" b="1" spc="10" dirty="0">
                <a:solidFill>
                  <a:srgbClr val="FFFFFF"/>
                </a:solidFill>
                <a:latin typeface="Arial"/>
                <a:cs typeface="Arial"/>
              </a:rPr>
              <a:t> </a:t>
            </a:r>
            <a:r>
              <a:rPr sz="1600" b="1" spc="-45" dirty="0">
                <a:solidFill>
                  <a:srgbClr val="FFFFFF"/>
                </a:solidFill>
                <a:latin typeface="Arial"/>
                <a:cs typeface="Arial"/>
              </a:rPr>
              <a:t>li</a:t>
            </a:r>
            <a:r>
              <a:rPr sz="1600" b="1" spc="0" dirty="0">
                <a:solidFill>
                  <a:srgbClr val="FFFFFF"/>
                </a:solidFill>
                <a:latin typeface="Arial"/>
                <a:cs typeface="Arial"/>
              </a:rPr>
              <a:t>k</a:t>
            </a:r>
            <a:r>
              <a:rPr sz="1600" b="1" dirty="0">
                <a:solidFill>
                  <a:srgbClr val="FFFFFF"/>
                </a:solidFill>
                <a:latin typeface="Arial"/>
                <a:cs typeface="Arial"/>
              </a:rPr>
              <a:t>e</a:t>
            </a:r>
            <a:r>
              <a:rPr sz="1600" b="1" spc="65" dirty="0">
                <a:solidFill>
                  <a:srgbClr val="FFFFFF"/>
                </a:solidFill>
                <a:latin typeface="Arial"/>
                <a:cs typeface="Arial"/>
              </a:rPr>
              <a:t> </a:t>
            </a:r>
            <a:r>
              <a:rPr sz="1600" b="1" spc="10" dirty="0">
                <a:solidFill>
                  <a:srgbClr val="FFFFFF"/>
                </a:solidFill>
                <a:latin typeface="Arial"/>
                <a:cs typeface="Arial"/>
              </a:rPr>
              <a:t>go</a:t>
            </a:r>
            <a:r>
              <a:rPr sz="1600" b="1" spc="-50" dirty="0">
                <a:solidFill>
                  <a:srgbClr val="FFFFFF"/>
                </a:solidFill>
                <a:latin typeface="Arial"/>
                <a:cs typeface="Arial"/>
              </a:rPr>
              <a:t>l</a:t>
            </a:r>
            <a:r>
              <a:rPr sz="1600" b="1" spc="-5" dirty="0">
                <a:solidFill>
                  <a:srgbClr val="FFFFFF"/>
                </a:solidFill>
                <a:latin typeface="Arial"/>
                <a:cs typeface="Arial"/>
              </a:rPr>
              <a:t>d</a:t>
            </a:r>
            <a:r>
              <a:rPr sz="1600" b="1" spc="70" dirty="0">
                <a:solidFill>
                  <a:srgbClr val="FFFFFF"/>
                </a:solidFill>
                <a:latin typeface="Arial"/>
                <a:cs typeface="Arial"/>
              </a:rPr>
              <a:t> </a:t>
            </a:r>
            <a:r>
              <a:rPr sz="1600" b="1" spc="10" dirty="0">
                <a:solidFill>
                  <a:srgbClr val="FFFFFF"/>
                </a:solidFill>
                <a:latin typeface="Arial"/>
                <a:cs typeface="Arial"/>
              </a:rPr>
              <a:t>p</a:t>
            </a:r>
            <a:r>
              <a:rPr sz="1600" b="1" spc="-50" dirty="0">
                <a:solidFill>
                  <a:srgbClr val="FFFFFF"/>
                </a:solidFill>
                <a:latin typeface="Arial"/>
                <a:cs typeface="Arial"/>
              </a:rPr>
              <a:t>l</a:t>
            </a:r>
            <a:r>
              <a:rPr sz="1600" b="1" spc="5" dirty="0">
                <a:solidFill>
                  <a:srgbClr val="FFFFFF"/>
                </a:solidFill>
                <a:latin typeface="Arial"/>
                <a:cs typeface="Arial"/>
              </a:rPr>
              <a:t>a</a:t>
            </a:r>
            <a:r>
              <a:rPr sz="1600" b="1" spc="-35" dirty="0">
                <a:solidFill>
                  <a:srgbClr val="FFFFFF"/>
                </a:solidFill>
                <a:latin typeface="Arial"/>
                <a:cs typeface="Arial"/>
              </a:rPr>
              <a:t>t</a:t>
            </a:r>
            <a:r>
              <a:rPr sz="1600" b="1" spc="5" dirty="0">
                <a:solidFill>
                  <a:srgbClr val="FFFFFF"/>
                </a:solidFill>
                <a:latin typeface="Arial"/>
                <a:cs typeface="Arial"/>
              </a:rPr>
              <a:t>es</a:t>
            </a:r>
            <a:r>
              <a:rPr sz="1600" b="1" dirty="0">
                <a:solidFill>
                  <a:srgbClr val="FFFFFF"/>
                </a:solidFill>
                <a:latin typeface="Arial"/>
                <a:cs typeface="Arial"/>
              </a:rPr>
              <a:t>!</a:t>
            </a:r>
            <a:endParaRPr sz="1600">
              <a:latin typeface="Arial"/>
              <a:cs typeface="Arial"/>
            </a:endParaRPr>
          </a:p>
        </p:txBody>
      </p:sp>
      <p:sp>
        <p:nvSpPr>
          <p:cNvPr id="54" name="object 54"/>
          <p:cNvSpPr/>
          <p:nvPr/>
        </p:nvSpPr>
        <p:spPr>
          <a:xfrm>
            <a:off x="4254500" y="2095500"/>
            <a:ext cx="2413000" cy="1397000"/>
          </a:xfrm>
          <a:prstGeom prst="rect">
            <a:avLst/>
          </a:prstGeom>
          <a:blipFill>
            <a:blip r:embed="rId11" cstate="print"/>
            <a:stretch>
              <a:fillRect/>
            </a:stretch>
          </a:blipFill>
        </p:spPr>
        <p:txBody>
          <a:bodyPr wrap="square" lIns="0" tIns="0" rIns="0" bIns="0" rtlCol="0"/>
          <a:lstStyle/>
          <a:p>
            <a:endParaRPr/>
          </a:p>
        </p:txBody>
      </p:sp>
      <p:sp>
        <p:nvSpPr>
          <p:cNvPr id="55" name="object 55"/>
          <p:cNvSpPr/>
          <p:nvPr/>
        </p:nvSpPr>
        <p:spPr>
          <a:xfrm>
            <a:off x="4330700" y="2171700"/>
            <a:ext cx="2209800" cy="1193800"/>
          </a:xfrm>
          <a:prstGeom prst="rect">
            <a:avLst/>
          </a:prstGeom>
          <a:blipFill>
            <a:blip r:embed="rId12" cstate="print"/>
            <a:stretch>
              <a:fillRect/>
            </a:stretch>
          </a:blipFill>
        </p:spPr>
        <p:txBody>
          <a:bodyPr wrap="square" lIns="0" tIns="0" rIns="0" bIns="0" rtlCol="0"/>
          <a:lstStyle/>
          <a:p>
            <a:endParaRPr/>
          </a:p>
        </p:txBody>
      </p:sp>
      <p:sp>
        <p:nvSpPr>
          <p:cNvPr id="56" name="object 56"/>
          <p:cNvSpPr/>
          <p:nvPr/>
        </p:nvSpPr>
        <p:spPr>
          <a:xfrm>
            <a:off x="4311650" y="2152650"/>
            <a:ext cx="2247900" cy="1231900"/>
          </a:xfrm>
          <a:custGeom>
            <a:avLst/>
            <a:gdLst/>
            <a:ahLst/>
            <a:cxnLst/>
            <a:rect l="l" t="t" r="r" b="b"/>
            <a:pathLst>
              <a:path w="2247900" h="1231900">
                <a:moveTo>
                  <a:pt x="0" y="0"/>
                </a:moveTo>
                <a:lnTo>
                  <a:pt x="2247900" y="0"/>
                </a:lnTo>
                <a:lnTo>
                  <a:pt x="2247900" y="1231900"/>
                </a:lnTo>
                <a:lnTo>
                  <a:pt x="0" y="1231900"/>
                </a:lnTo>
                <a:lnTo>
                  <a:pt x="0" y="0"/>
                </a:lnTo>
                <a:close/>
              </a:path>
            </a:pathLst>
          </a:custGeom>
          <a:ln w="38100">
            <a:solidFill>
              <a:srgbClr val="000000"/>
            </a:solidFill>
          </a:ln>
        </p:spPr>
        <p:txBody>
          <a:bodyPr wrap="square" lIns="0" tIns="0" rIns="0" bIns="0" rtlCol="0"/>
          <a:lstStyle/>
          <a:p>
            <a:endParaRPr/>
          </a:p>
        </p:txBody>
      </p:sp>
      <p:sp>
        <p:nvSpPr>
          <p:cNvPr id="57" name="object 57"/>
          <p:cNvSpPr txBox="1"/>
          <p:nvPr/>
        </p:nvSpPr>
        <p:spPr>
          <a:xfrm>
            <a:off x="4551362" y="1847891"/>
            <a:ext cx="1790700" cy="1790700"/>
          </a:xfrm>
          <a:prstGeom prst="rect">
            <a:avLst/>
          </a:prstGeom>
        </p:spPr>
        <p:txBody>
          <a:bodyPr vert="horz" wrap="square" lIns="0" tIns="0" rIns="0" bIns="0" rtlCol="0">
            <a:spAutoFit/>
          </a:bodyPr>
          <a:lstStyle/>
          <a:p>
            <a:pPr marL="12700">
              <a:lnSpc>
                <a:spcPts val="15955"/>
              </a:lnSpc>
            </a:pPr>
            <a:r>
              <a:rPr sz="13900" dirty="0">
                <a:solidFill>
                  <a:srgbClr val="FF0000"/>
                </a:solidFill>
                <a:latin typeface="MS Gothic"/>
                <a:cs typeface="MS Gothic"/>
              </a:rPr>
              <a:t>×</a:t>
            </a:r>
            <a:endParaRPr sz="13900">
              <a:latin typeface="MS Gothic"/>
              <a:cs typeface="MS Gothic"/>
            </a:endParaRPr>
          </a:p>
        </p:txBody>
      </p:sp>
      <p:sp>
        <p:nvSpPr>
          <p:cNvPr id="58" name="object 58"/>
          <p:cNvSpPr txBox="1">
            <a:spLocks noGrp="1"/>
          </p:cNvSpPr>
          <p:nvPr>
            <p:ph type="title"/>
          </p:nvPr>
        </p:nvSpPr>
        <p:spPr>
          <a:prstGeom prst="rect">
            <a:avLst/>
          </a:prstGeom>
        </p:spPr>
        <p:txBody>
          <a:bodyPr vert="horz" wrap="square" lIns="0" tIns="0" rIns="0" bIns="0" rtlCol="0">
            <a:spAutoFit/>
          </a:bodyPr>
          <a:lstStyle/>
          <a:p>
            <a:pPr marL="598170">
              <a:lnSpc>
                <a:spcPct val="100000"/>
              </a:lnSpc>
            </a:pPr>
            <a:r>
              <a:rPr b="1" spc="10" dirty="0">
                <a:latin typeface="Arial"/>
                <a:cs typeface="Arial"/>
              </a:rPr>
              <a:t>W</a:t>
            </a:r>
            <a:r>
              <a:rPr b="1" spc="-50" dirty="0">
                <a:latin typeface="Arial"/>
                <a:cs typeface="Arial"/>
              </a:rPr>
              <a:t>h</a:t>
            </a:r>
            <a:r>
              <a:rPr b="1" spc="-25" dirty="0">
                <a:latin typeface="Arial"/>
                <a:cs typeface="Arial"/>
              </a:rPr>
              <a:t>a</a:t>
            </a:r>
            <a:r>
              <a:rPr b="1" dirty="0">
                <a:latin typeface="Arial"/>
                <a:cs typeface="Arial"/>
              </a:rPr>
              <a:t>t</a:t>
            </a:r>
            <a:r>
              <a:rPr b="1" spc="55" dirty="0">
                <a:latin typeface="Arial"/>
                <a:cs typeface="Arial"/>
              </a:rPr>
              <a:t> </a:t>
            </a:r>
            <a:r>
              <a:rPr b="1" spc="-35" dirty="0">
                <a:latin typeface="Arial"/>
                <a:cs typeface="Arial"/>
              </a:rPr>
              <a:t>M</a:t>
            </a:r>
            <a:r>
              <a:rPr b="1" spc="-25" dirty="0">
                <a:latin typeface="Arial"/>
                <a:cs typeface="Arial"/>
              </a:rPr>
              <a:t>ake</a:t>
            </a:r>
            <a:r>
              <a:rPr b="1" dirty="0">
                <a:latin typeface="Arial"/>
                <a:cs typeface="Arial"/>
              </a:rPr>
              <a:t>s</a:t>
            </a:r>
            <a:r>
              <a:rPr b="1" spc="60" dirty="0">
                <a:latin typeface="Arial"/>
                <a:cs typeface="Arial"/>
              </a:rPr>
              <a:t> </a:t>
            </a:r>
            <a:r>
              <a:rPr b="1" spc="10" dirty="0">
                <a:latin typeface="Arial"/>
                <a:cs typeface="Arial"/>
              </a:rPr>
              <a:t>B</a:t>
            </a:r>
            <a:r>
              <a:rPr b="1" spc="-20" dirty="0">
                <a:latin typeface="Arial"/>
                <a:cs typeface="Arial"/>
              </a:rPr>
              <a:t>i</a:t>
            </a:r>
            <a:r>
              <a:rPr b="1" spc="-5" dirty="0">
                <a:latin typeface="Arial"/>
                <a:cs typeface="Arial"/>
              </a:rPr>
              <a:t>g</a:t>
            </a:r>
            <a:r>
              <a:rPr b="1" spc="40" dirty="0">
                <a:latin typeface="Arial"/>
                <a:cs typeface="Arial"/>
              </a:rPr>
              <a:t> </a:t>
            </a:r>
            <a:r>
              <a:rPr b="1" spc="10" dirty="0">
                <a:latin typeface="Arial"/>
                <a:cs typeface="Arial"/>
              </a:rPr>
              <a:t>D</a:t>
            </a:r>
            <a:r>
              <a:rPr b="1" spc="-25" dirty="0">
                <a:latin typeface="Arial"/>
                <a:cs typeface="Arial"/>
              </a:rPr>
              <a:t>a</a:t>
            </a:r>
            <a:r>
              <a:rPr b="1" spc="-35" dirty="0">
                <a:latin typeface="Arial"/>
                <a:cs typeface="Arial"/>
              </a:rPr>
              <a:t>t</a:t>
            </a:r>
            <a:r>
              <a:rPr b="1" dirty="0">
                <a:latin typeface="Arial"/>
                <a:cs typeface="Arial"/>
              </a:rPr>
              <a:t>a</a:t>
            </a:r>
            <a:r>
              <a:rPr b="1" spc="60" dirty="0">
                <a:latin typeface="Arial"/>
                <a:cs typeface="Arial"/>
              </a:rPr>
              <a:t> </a:t>
            </a:r>
            <a:r>
              <a:rPr b="1" spc="-170" dirty="0">
                <a:latin typeface="Arial"/>
                <a:cs typeface="Arial"/>
              </a:rPr>
              <a:t>V</a:t>
            </a:r>
            <a:r>
              <a:rPr b="1" spc="-25" dirty="0">
                <a:latin typeface="Arial"/>
                <a:cs typeface="Arial"/>
              </a:rPr>
              <a:t>a</a:t>
            </a:r>
            <a:r>
              <a:rPr b="1" spc="-20" dirty="0">
                <a:latin typeface="Arial"/>
                <a:cs typeface="Arial"/>
              </a:rPr>
              <a:t>l</a:t>
            </a:r>
            <a:r>
              <a:rPr b="1" spc="-50" dirty="0">
                <a:latin typeface="Arial"/>
                <a:cs typeface="Arial"/>
              </a:rPr>
              <a:t>u</a:t>
            </a:r>
            <a:r>
              <a:rPr b="1" spc="-25" dirty="0">
                <a:latin typeface="Arial"/>
                <a:cs typeface="Arial"/>
              </a:rPr>
              <a:t>a</a:t>
            </a:r>
            <a:r>
              <a:rPr b="1" spc="-50" dirty="0">
                <a:latin typeface="Arial"/>
                <a:cs typeface="Arial"/>
              </a:rPr>
              <a:t>b</a:t>
            </a:r>
            <a:r>
              <a:rPr b="1" spc="-20" dirty="0">
                <a:latin typeface="Arial"/>
                <a:cs typeface="Arial"/>
              </a:rPr>
              <a:t>l</a:t>
            </a:r>
            <a:r>
              <a:rPr b="1" spc="-25" dirty="0">
                <a:latin typeface="Arial"/>
                <a:cs typeface="Arial"/>
              </a:rPr>
              <a:t>e</a:t>
            </a:r>
            <a:r>
              <a:rPr b="1" spc="-5" dirty="0">
                <a:latin typeface="Arial"/>
                <a:cs typeface="Arial"/>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296670">
              <a:lnSpc>
                <a:spcPct val="100000"/>
              </a:lnSpc>
            </a:pPr>
            <a:r>
              <a:rPr sz="4400" b="1" spc="-35" dirty="0">
                <a:latin typeface="Arial"/>
                <a:cs typeface="Arial"/>
              </a:rPr>
              <a:t>P</a:t>
            </a:r>
            <a:r>
              <a:rPr sz="4400" b="1" spc="-50" dirty="0">
                <a:latin typeface="Arial"/>
                <a:cs typeface="Arial"/>
              </a:rPr>
              <a:t>e</a:t>
            </a:r>
            <a:r>
              <a:rPr sz="4400" b="1" spc="-15" dirty="0">
                <a:latin typeface="Arial"/>
                <a:cs typeface="Arial"/>
              </a:rPr>
              <a:t>r</a:t>
            </a:r>
            <a:r>
              <a:rPr sz="4400" b="1" spc="-50" dirty="0">
                <a:latin typeface="Arial"/>
                <a:cs typeface="Arial"/>
              </a:rPr>
              <a:t>s</a:t>
            </a:r>
            <a:r>
              <a:rPr sz="4400" b="1" spc="0" dirty="0">
                <a:latin typeface="Arial"/>
                <a:cs typeface="Arial"/>
              </a:rPr>
              <a:t>on</a:t>
            </a:r>
            <a:r>
              <a:rPr sz="4400" b="1" spc="-50" dirty="0">
                <a:latin typeface="Arial"/>
                <a:cs typeface="Arial"/>
              </a:rPr>
              <a:t>a</a:t>
            </a:r>
            <a:r>
              <a:rPr sz="4400" b="1" spc="-30" dirty="0">
                <a:latin typeface="Arial"/>
                <a:cs typeface="Arial"/>
              </a:rPr>
              <a:t>li</a:t>
            </a:r>
            <a:r>
              <a:rPr sz="4400" b="1" dirty="0">
                <a:latin typeface="Arial"/>
                <a:cs typeface="Arial"/>
              </a:rPr>
              <a:t>z</a:t>
            </a:r>
            <a:r>
              <a:rPr sz="4400" b="1" spc="-50" dirty="0">
                <a:latin typeface="Arial"/>
                <a:cs typeface="Arial"/>
              </a:rPr>
              <a:t>e</a:t>
            </a:r>
            <a:r>
              <a:rPr sz="4400" b="1" spc="-5" dirty="0">
                <a:latin typeface="Arial"/>
                <a:cs typeface="Arial"/>
              </a:rPr>
              <a:t>d</a:t>
            </a:r>
            <a:r>
              <a:rPr sz="4400" b="1" spc="285" dirty="0">
                <a:latin typeface="Arial"/>
                <a:cs typeface="Arial"/>
              </a:rPr>
              <a:t> </a:t>
            </a:r>
            <a:r>
              <a:rPr sz="4400" b="1" spc="30" dirty="0">
                <a:latin typeface="Arial"/>
                <a:cs typeface="Arial"/>
              </a:rPr>
              <a:t>M</a:t>
            </a:r>
            <a:r>
              <a:rPr sz="4400" b="1" spc="-50" dirty="0">
                <a:latin typeface="Arial"/>
                <a:cs typeface="Arial"/>
              </a:rPr>
              <a:t>a</a:t>
            </a:r>
            <a:r>
              <a:rPr sz="4400" b="1" spc="-15" dirty="0">
                <a:latin typeface="Arial"/>
                <a:cs typeface="Arial"/>
              </a:rPr>
              <a:t>r</a:t>
            </a:r>
            <a:r>
              <a:rPr sz="4400" b="1" spc="-50" dirty="0">
                <a:latin typeface="Arial"/>
                <a:cs typeface="Arial"/>
              </a:rPr>
              <a:t>ke</a:t>
            </a:r>
            <a:r>
              <a:rPr sz="4400" b="1" spc="25" dirty="0">
                <a:latin typeface="Arial"/>
                <a:cs typeface="Arial"/>
              </a:rPr>
              <a:t>t</a:t>
            </a:r>
            <a:r>
              <a:rPr sz="4400" b="1" spc="-30" dirty="0">
                <a:latin typeface="Arial"/>
                <a:cs typeface="Arial"/>
              </a:rPr>
              <a:t>i</a:t>
            </a:r>
            <a:r>
              <a:rPr sz="4400" b="1" spc="0" dirty="0">
                <a:latin typeface="Arial"/>
                <a:cs typeface="Arial"/>
              </a:rPr>
              <a:t>n</a:t>
            </a:r>
            <a:r>
              <a:rPr sz="4400" b="1" spc="-5" dirty="0">
                <a:latin typeface="Arial"/>
                <a:cs typeface="Arial"/>
              </a:rPr>
              <a:t>g</a:t>
            </a:r>
            <a:endParaRPr sz="4400">
              <a:latin typeface="Arial"/>
              <a:cs typeface="Arial"/>
            </a:endParaRPr>
          </a:p>
        </p:txBody>
      </p:sp>
      <p:sp>
        <p:nvSpPr>
          <p:cNvPr id="4" name="object 4"/>
          <p:cNvSpPr/>
          <p:nvPr/>
        </p:nvSpPr>
        <p:spPr>
          <a:xfrm>
            <a:off x="2832100" y="901700"/>
            <a:ext cx="3530600" cy="38608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908300" y="977900"/>
            <a:ext cx="3327400" cy="36576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889250" y="958850"/>
            <a:ext cx="3365500" cy="3695700"/>
          </a:xfrm>
          <a:custGeom>
            <a:avLst/>
            <a:gdLst/>
            <a:ahLst/>
            <a:cxnLst/>
            <a:rect l="l" t="t" r="r" b="b"/>
            <a:pathLst>
              <a:path w="3365500" h="3695700">
                <a:moveTo>
                  <a:pt x="0" y="0"/>
                </a:moveTo>
                <a:lnTo>
                  <a:pt x="3365499" y="0"/>
                </a:lnTo>
                <a:lnTo>
                  <a:pt x="3365499" y="3695700"/>
                </a:lnTo>
                <a:lnTo>
                  <a:pt x="0" y="3695700"/>
                </a:lnTo>
                <a:lnTo>
                  <a:pt x="0" y="0"/>
                </a:lnTo>
                <a:close/>
              </a:path>
            </a:pathLst>
          </a:custGeom>
          <a:ln w="38100">
            <a:solidFill>
              <a:srgbClr val="000000"/>
            </a:solidFill>
          </a:ln>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3479800" y="2654300"/>
            <a:ext cx="2908300" cy="1092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8000" y="2641600"/>
            <a:ext cx="2806700" cy="1117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0" rIns="0" bIns="0" rtlCol="0">
            <a:spAutoFit/>
          </a:bodyPr>
          <a:lstStyle/>
          <a:p>
            <a:pPr marL="915669">
              <a:lnSpc>
                <a:spcPct val="100000"/>
              </a:lnSpc>
            </a:pPr>
            <a:r>
              <a:rPr sz="4400" b="1" spc="20" dirty="0">
                <a:latin typeface="Arial"/>
                <a:cs typeface="Arial"/>
              </a:rPr>
              <a:t>R</a:t>
            </a:r>
            <a:r>
              <a:rPr sz="4400" b="1" spc="-50" dirty="0">
                <a:latin typeface="Arial"/>
                <a:cs typeface="Arial"/>
              </a:rPr>
              <a:t>ec</a:t>
            </a:r>
            <a:r>
              <a:rPr sz="4400" b="1" spc="0" dirty="0">
                <a:latin typeface="Arial"/>
                <a:cs typeface="Arial"/>
              </a:rPr>
              <a:t>o</a:t>
            </a:r>
            <a:r>
              <a:rPr sz="4400" b="1" spc="-15" dirty="0">
                <a:latin typeface="Arial"/>
                <a:cs typeface="Arial"/>
              </a:rPr>
              <a:t>mm</a:t>
            </a:r>
            <a:r>
              <a:rPr sz="4400" b="1" spc="-50" dirty="0">
                <a:latin typeface="Arial"/>
                <a:cs typeface="Arial"/>
              </a:rPr>
              <a:t>e</a:t>
            </a:r>
            <a:r>
              <a:rPr sz="4400" b="1" spc="0" dirty="0">
                <a:latin typeface="Arial"/>
                <a:cs typeface="Arial"/>
              </a:rPr>
              <a:t>nd</a:t>
            </a:r>
            <a:r>
              <a:rPr sz="4400" b="1" spc="-50" dirty="0">
                <a:latin typeface="Arial"/>
                <a:cs typeface="Arial"/>
              </a:rPr>
              <a:t>a</a:t>
            </a:r>
            <a:r>
              <a:rPr sz="4400" b="1" spc="35" dirty="0">
                <a:latin typeface="Arial"/>
                <a:cs typeface="Arial"/>
              </a:rPr>
              <a:t>t</a:t>
            </a:r>
            <a:r>
              <a:rPr sz="4400" b="1" spc="-30" dirty="0">
                <a:latin typeface="Arial"/>
                <a:cs typeface="Arial"/>
              </a:rPr>
              <a:t>i</a:t>
            </a:r>
            <a:r>
              <a:rPr sz="4400" b="1" spc="0" dirty="0">
                <a:latin typeface="Arial"/>
                <a:cs typeface="Arial"/>
              </a:rPr>
              <a:t>o</a:t>
            </a:r>
            <a:r>
              <a:rPr sz="4400" b="1" spc="-5" dirty="0">
                <a:latin typeface="Arial"/>
                <a:cs typeface="Arial"/>
              </a:rPr>
              <a:t>n</a:t>
            </a:r>
            <a:r>
              <a:rPr sz="4400" b="1" spc="185" dirty="0">
                <a:latin typeface="Arial"/>
                <a:cs typeface="Arial"/>
              </a:rPr>
              <a:t> </a:t>
            </a:r>
            <a:r>
              <a:rPr sz="4400" b="1" spc="-35" dirty="0">
                <a:latin typeface="Arial"/>
                <a:cs typeface="Arial"/>
              </a:rPr>
              <a:t>E</a:t>
            </a:r>
            <a:r>
              <a:rPr sz="4400" b="1" spc="0" dirty="0">
                <a:latin typeface="Arial"/>
                <a:cs typeface="Arial"/>
              </a:rPr>
              <a:t>ng</a:t>
            </a:r>
            <a:r>
              <a:rPr sz="4400" b="1" spc="-30" dirty="0">
                <a:latin typeface="Arial"/>
                <a:cs typeface="Arial"/>
              </a:rPr>
              <a:t>i</a:t>
            </a:r>
            <a:r>
              <a:rPr sz="4400" b="1" spc="0" dirty="0">
                <a:latin typeface="Arial"/>
                <a:cs typeface="Arial"/>
              </a:rPr>
              <a:t>n</a:t>
            </a:r>
            <a:r>
              <a:rPr sz="4400" b="1" spc="-50" dirty="0">
                <a:latin typeface="Arial"/>
                <a:cs typeface="Arial"/>
              </a:rPr>
              <a:t>e</a:t>
            </a:r>
            <a:r>
              <a:rPr sz="4400" b="1" dirty="0">
                <a:latin typeface="Arial"/>
                <a:cs typeface="Arial"/>
              </a:rPr>
              <a:t>s</a:t>
            </a:r>
            <a:endParaRPr sz="4400">
              <a:latin typeface="Arial"/>
              <a:cs typeface="Arial"/>
            </a:endParaRPr>
          </a:p>
        </p:txBody>
      </p:sp>
      <p:sp>
        <p:nvSpPr>
          <p:cNvPr id="6" name="object 6"/>
          <p:cNvSpPr/>
          <p:nvPr/>
        </p:nvSpPr>
        <p:spPr>
          <a:xfrm>
            <a:off x="508000" y="965200"/>
            <a:ext cx="5880100" cy="15748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152400" y="698500"/>
            <a:ext cx="1854200" cy="1892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868170">
              <a:lnSpc>
                <a:spcPct val="100000"/>
              </a:lnSpc>
            </a:pPr>
            <a:r>
              <a:rPr sz="4400" b="1" spc="-35" dirty="0">
                <a:latin typeface="Arial"/>
                <a:cs typeface="Arial"/>
              </a:rPr>
              <a:t>S</a:t>
            </a:r>
            <a:r>
              <a:rPr sz="4400" b="1" spc="-50" dirty="0">
                <a:latin typeface="Arial"/>
                <a:cs typeface="Arial"/>
              </a:rPr>
              <a:t>e</a:t>
            </a:r>
            <a:r>
              <a:rPr sz="4400" b="1" spc="0" dirty="0">
                <a:latin typeface="Arial"/>
                <a:cs typeface="Arial"/>
              </a:rPr>
              <a:t>n</a:t>
            </a:r>
            <a:r>
              <a:rPr sz="4400" b="1" spc="35" dirty="0">
                <a:latin typeface="Arial"/>
                <a:cs typeface="Arial"/>
              </a:rPr>
              <a:t>t</a:t>
            </a:r>
            <a:r>
              <a:rPr sz="4400" b="1" spc="-30" dirty="0">
                <a:latin typeface="Arial"/>
                <a:cs typeface="Arial"/>
              </a:rPr>
              <a:t>i</a:t>
            </a:r>
            <a:r>
              <a:rPr sz="4400" b="1" spc="-15" dirty="0">
                <a:latin typeface="Arial"/>
                <a:cs typeface="Arial"/>
              </a:rPr>
              <a:t>m</a:t>
            </a:r>
            <a:r>
              <a:rPr sz="4400" b="1" spc="-50" dirty="0">
                <a:latin typeface="Arial"/>
                <a:cs typeface="Arial"/>
              </a:rPr>
              <a:t>e</a:t>
            </a:r>
            <a:r>
              <a:rPr sz="4400" b="1" spc="0" dirty="0">
                <a:latin typeface="Arial"/>
                <a:cs typeface="Arial"/>
              </a:rPr>
              <a:t>n</a:t>
            </a:r>
            <a:r>
              <a:rPr sz="4400" b="1" dirty="0">
                <a:latin typeface="Arial"/>
                <a:cs typeface="Arial"/>
              </a:rPr>
              <a:t>t</a:t>
            </a:r>
            <a:r>
              <a:rPr sz="4400" b="1" spc="-90" dirty="0">
                <a:latin typeface="Arial"/>
                <a:cs typeface="Arial"/>
              </a:rPr>
              <a:t> </a:t>
            </a:r>
            <a:r>
              <a:rPr sz="4400" b="1" spc="20" dirty="0">
                <a:latin typeface="Arial"/>
                <a:cs typeface="Arial"/>
              </a:rPr>
              <a:t>A</a:t>
            </a:r>
            <a:r>
              <a:rPr sz="4400" b="1" spc="0" dirty="0">
                <a:latin typeface="Arial"/>
                <a:cs typeface="Arial"/>
              </a:rPr>
              <a:t>n</a:t>
            </a:r>
            <a:r>
              <a:rPr sz="4400" b="1" spc="-50" dirty="0">
                <a:latin typeface="Arial"/>
                <a:cs typeface="Arial"/>
              </a:rPr>
              <a:t>a</a:t>
            </a:r>
            <a:r>
              <a:rPr sz="4400" b="1" spc="-30" dirty="0">
                <a:latin typeface="Arial"/>
                <a:cs typeface="Arial"/>
              </a:rPr>
              <a:t>l</a:t>
            </a:r>
            <a:r>
              <a:rPr sz="4400" b="1" spc="-50" dirty="0">
                <a:latin typeface="Arial"/>
                <a:cs typeface="Arial"/>
              </a:rPr>
              <a:t>ys</a:t>
            </a:r>
            <a:r>
              <a:rPr sz="4400" b="1" spc="-30" dirty="0">
                <a:latin typeface="Arial"/>
                <a:cs typeface="Arial"/>
              </a:rPr>
              <a:t>i</a:t>
            </a:r>
            <a:r>
              <a:rPr sz="4400" b="1" dirty="0">
                <a:latin typeface="Arial"/>
                <a:cs typeface="Arial"/>
              </a:rPr>
              <a:t>s</a:t>
            </a:r>
            <a:endParaRPr sz="4400">
              <a:latin typeface="Arial"/>
              <a:cs typeface="Arial"/>
            </a:endParaRPr>
          </a:p>
        </p:txBody>
      </p:sp>
      <p:sp>
        <p:nvSpPr>
          <p:cNvPr id="5" name="object 5"/>
          <p:cNvSpPr/>
          <p:nvPr/>
        </p:nvSpPr>
        <p:spPr>
          <a:xfrm>
            <a:off x="2197100" y="698500"/>
            <a:ext cx="3098800" cy="13462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657600" y="2273300"/>
            <a:ext cx="1879600" cy="23241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363742" y="787216"/>
            <a:ext cx="2187575" cy="1689100"/>
          </a:xfrm>
          <a:custGeom>
            <a:avLst/>
            <a:gdLst/>
            <a:ahLst/>
            <a:cxnLst/>
            <a:rect l="l" t="t" r="r" b="b"/>
            <a:pathLst>
              <a:path w="2187575" h="1689100">
                <a:moveTo>
                  <a:pt x="1408818" y="1536699"/>
                </a:moveTo>
                <a:lnTo>
                  <a:pt x="838821" y="1536699"/>
                </a:lnTo>
                <a:lnTo>
                  <a:pt x="846314" y="1549399"/>
                </a:lnTo>
                <a:lnTo>
                  <a:pt x="854167" y="1562099"/>
                </a:lnTo>
                <a:lnTo>
                  <a:pt x="862371" y="1574799"/>
                </a:lnTo>
                <a:lnTo>
                  <a:pt x="870914" y="1587499"/>
                </a:lnTo>
                <a:lnTo>
                  <a:pt x="879786" y="1587499"/>
                </a:lnTo>
                <a:lnTo>
                  <a:pt x="888976" y="1600199"/>
                </a:lnTo>
                <a:lnTo>
                  <a:pt x="898474" y="1612899"/>
                </a:lnTo>
                <a:lnTo>
                  <a:pt x="908270" y="1612899"/>
                </a:lnTo>
                <a:lnTo>
                  <a:pt x="918351" y="1625599"/>
                </a:lnTo>
                <a:lnTo>
                  <a:pt x="928709" y="1638299"/>
                </a:lnTo>
                <a:lnTo>
                  <a:pt x="939332" y="1638299"/>
                </a:lnTo>
                <a:lnTo>
                  <a:pt x="950210" y="1650999"/>
                </a:lnTo>
                <a:lnTo>
                  <a:pt x="961333" y="1650999"/>
                </a:lnTo>
                <a:lnTo>
                  <a:pt x="972688" y="1663699"/>
                </a:lnTo>
                <a:lnTo>
                  <a:pt x="984267" y="1663699"/>
                </a:lnTo>
                <a:lnTo>
                  <a:pt x="996058" y="1676399"/>
                </a:lnTo>
                <a:lnTo>
                  <a:pt x="1020236" y="1676399"/>
                </a:lnTo>
                <a:lnTo>
                  <a:pt x="1047364" y="1689099"/>
                </a:lnTo>
                <a:lnTo>
                  <a:pt x="1207449" y="1689099"/>
                </a:lnTo>
                <a:lnTo>
                  <a:pt x="1232703" y="1676399"/>
                </a:lnTo>
                <a:lnTo>
                  <a:pt x="1281044" y="1650999"/>
                </a:lnTo>
                <a:lnTo>
                  <a:pt x="1325795" y="1625599"/>
                </a:lnTo>
                <a:lnTo>
                  <a:pt x="1366118" y="1587499"/>
                </a:lnTo>
                <a:lnTo>
                  <a:pt x="1384357" y="1562099"/>
                </a:lnTo>
                <a:lnTo>
                  <a:pt x="1401173" y="1549399"/>
                </a:lnTo>
                <a:lnTo>
                  <a:pt x="1408818" y="1536699"/>
                </a:lnTo>
                <a:close/>
              </a:path>
              <a:path w="2187575" h="1689100">
                <a:moveTo>
                  <a:pt x="690775" y="1587499"/>
                </a:moveTo>
                <a:lnTo>
                  <a:pt x="599697" y="1587499"/>
                </a:lnTo>
                <a:lnTo>
                  <a:pt x="629929" y="1600199"/>
                </a:lnTo>
                <a:lnTo>
                  <a:pt x="660333" y="1600199"/>
                </a:lnTo>
                <a:lnTo>
                  <a:pt x="690775" y="1587499"/>
                </a:lnTo>
                <a:close/>
              </a:path>
              <a:path w="2187575" h="1689100">
                <a:moveTo>
                  <a:pt x="640837" y="165100"/>
                </a:moveTo>
                <a:lnTo>
                  <a:pt x="437255" y="165100"/>
                </a:lnTo>
                <a:lnTo>
                  <a:pt x="411563" y="177800"/>
                </a:lnTo>
                <a:lnTo>
                  <a:pt x="386937" y="190500"/>
                </a:lnTo>
                <a:lnTo>
                  <a:pt x="363451" y="203200"/>
                </a:lnTo>
                <a:lnTo>
                  <a:pt x="341181" y="215900"/>
                </a:lnTo>
                <a:lnTo>
                  <a:pt x="320202" y="241300"/>
                </a:lnTo>
                <a:lnTo>
                  <a:pt x="300590" y="254000"/>
                </a:lnTo>
                <a:lnTo>
                  <a:pt x="282419" y="279400"/>
                </a:lnTo>
                <a:lnTo>
                  <a:pt x="265766" y="292100"/>
                </a:lnTo>
                <a:lnTo>
                  <a:pt x="250704" y="317500"/>
                </a:lnTo>
                <a:lnTo>
                  <a:pt x="225659" y="368300"/>
                </a:lnTo>
                <a:lnTo>
                  <a:pt x="207884" y="419100"/>
                </a:lnTo>
                <a:lnTo>
                  <a:pt x="197983" y="469900"/>
                </a:lnTo>
                <a:lnTo>
                  <a:pt x="196173" y="508000"/>
                </a:lnTo>
                <a:lnTo>
                  <a:pt x="196557" y="533400"/>
                </a:lnTo>
                <a:lnTo>
                  <a:pt x="199210" y="558800"/>
                </a:lnTo>
                <a:lnTo>
                  <a:pt x="185453" y="571500"/>
                </a:lnTo>
                <a:lnTo>
                  <a:pt x="160001" y="571500"/>
                </a:lnTo>
                <a:lnTo>
                  <a:pt x="147654" y="584200"/>
                </a:lnTo>
                <a:lnTo>
                  <a:pt x="123863" y="584200"/>
                </a:lnTo>
                <a:lnTo>
                  <a:pt x="112475" y="596900"/>
                </a:lnTo>
                <a:lnTo>
                  <a:pt x="101463" y="596900"/>
                </a:lnTo>
                <a:lnTo>
                  <a:pt x="90855" y="609600"/>
                </a:lnTo>
                <a:lnTo>
                  <a:pt x="80681" y="622300"/>
                </a:lnTo>
                <a:lnTo>
                  <a:pt x="70968" y="622300"/>
                </a:lnTo>
                <a:lnTo>
                  <a:pt x="61744" y="635000"/>
                </a:lnTo>
                <a:lnTo>
                  <a:pt x="53039" y="647700"/>
                </a:lnTo>
                <a:lnTo>
                  <a:pt x="44881" y="660400"/>
                </a:lnTo>
                <a:lnTo>
                  <a:pt x="37298" y="673100"/>
                </a:lnTo>
                <a:lnTo>
                  <a:pt x="30318" y="685800"/>
                </a:lnTo>
                <a:lnTo>
                  <a:pt x="21840" y="698500"/>
                </a:lnTo>
                <a:lnTo>
                  <a:pt x="14785" y="711200"/>
                </a:lnTo>
                <a:lnTo>
                  <a:pt x="9128" y="736600"/>
                </a:lnTo>
                <a:lnTo>
                  <a:pt x="4846" y="749300"/>
                </a:lnTo>
                <a:lnTo>
                  <a:pt x="1913" y="774700"/>
                </a:lnTo>
                <a:lnTo>
                  <a:pt x="306" y="787400"/>
                </a:lnTo>
                <a:lnTo>
                  <a:pt x="0" y="800100"/>
                </a:lnTo>
                <a:lnTo>
                  <a:pt x="970" y="825500"/>
                </a:lnTo>
                <a:lnTo>
                  <a:pt x="3192" y="838200"/>
                </a:lnTo>
                <a:lnTo>
                  <a:pt x="6643" y="863600"/>
                </a:lnTo>
                <a:lnTo>
                  <a:pt x="11297" y="876300"/>
                </a:lnTo>
                <a:lnTo>
                  <a:pt x="17129" y="889000"/>
                </a:lnTo>
                <a:lnTo>
                  <a:pt x="24117" y="914400"/>
                </a:lnTo>
                <a:lnTo>
                  <a:pt x="51763" y="952500"/>
                </a:lnTo>
                <a:lnTo>
                  <a:pt x="88922" y="990600"/>
                </a:lnTo>
                <a:lnTo>
                  <a:pt x="103309" y="1003300"/>
                </a:lnTo>
                <a:lnTo>
                  <a:pt x="95487" y="1016000"/>
                </a:lnTo>
                <a:lnTo>
                  <a:pt x="88245" y="1028700"/>
                </a:lnTo>
                <a:lnTo>
                  <a:pt x="81591" y="1041400"/>
                </a:lnTo>
                <a:lnTo>
                  <a:pt x="75535" y="1054100"/>
                </a:lnTo>
                <a:lnTo>
                  <a:pt x="70085" y="1054100"/>
                </a:lnTo>
                <a:lnTo>
                  <a:pt x="57462" y="1092200"/>
                </a:lnTo>
                <a:lnTo>
                  <a:pt x="50613" y="1130299"/>
                </a:lnTo>
                <a:lnTo>
                  <a:pt x="49372" y="1155699"/>
                </a:lnTo>
                <a:lnTo>
                  <a:pt x="49776" y="1168399"/>
                </a:lnTo>
                <a:lnTo>
                  <a:pt x="50874" y="1181099"/>
                </a:lnTo>
                <a:lnTo>
                  <a:pt x="53708" y="1206499"/>
                </a:lnTo>
                <a:lnTo>
                  <a:pt x="57908" y="1219199"/>
                </a:lnTo>
                <a:lnTo>
                  <a:pt x="63413" y="1244599"/>
                </a:lnTo>
                <a:lnTo>
                  <a:pt x="70160" y="1257299"/>
                </a:lnTo>
                <a:lnTo>
                  <a:pt x="78084" y="1269999"/>
                </a:lnTo>
                <a:lnTo>
                  <a:pt x="87124" y="1282699"/>
                </a:lnTo>
                <a:lnTo>
                  <a:pt x="97217" y="1295399"/>
                </a:lnTo>
                <a:lnTo>
                  <a:pt x="108298" y="1320799"/>
                </a:lnTo>
                <a:lnTo>
                  <a:pt x="120306" y="1333499"/>
                </a:lnTo>
                <a:lnTo>
                  <a:pt x="133178" y="1333499"/>
                </a:lnTo>
                <a:lnTo>
                  <a:pt x="146850" y="1346199"/>
                </a:lnTo>
                <a:lnTo>
                  <a:pt x="161260" y="1358899"/>
                </a:lnTo>
                <a:lnTo>
                  <a:pt x="176344" y="1371599"/>
                </a:lnTo>
                <a:lnTo>
                  <a:pt x="192040" y="1371599"/>
                </a:lnTo>
                <a:lnTo>
                  <a:pt x="208285" y="1384299"/>
                </a:lnTo>
                <a:lnTo>
                  <a:pt x="296883" y="1384299"/>
                </a:lnTo>
                <a:lnTo>
                  <a:pt x="298259" y="1396999"/>
                </a:lnTo>
                <a:lnTo>
                  <a:pt x="299659" y="1396999"/>
                </a:lnTo>
                <a:lnTo>
                  <a:pt x="336663" y="1447799"/>
                </a:lnTo>
                <a:lnTo>
                  <a:pt x="380311" y="1498599"/>
                </a:lnTo>
                <a:lnTo>
                  <a:pt x="404288" y="1511299"/>
                </a:lnTo>
                <a:lnTo>
                  <a:pt x="429520" y="1536699"/>
                </a:lnTo>
                <a:lnTo>
                  <a:pt x="455872" y="1549399"/>
                </a:lnTo>
                <a:lnTo>
                  <a:pt x="483209" y="1562099"/>
                </a:lnTo>
                <a:lnTo>
                  <a:pt x="511395" y="1574799"/>
                </a:lnTo>
                <a:lnTo>
                  <a:pt x="540295" y="1587499"/>
                </a:lnTo>
                <a:lnTo>
                  <a:pt x="721120" y="1587499"/>
                </a:lnTo>
                <a:lnTo>
                  <a:pt x="751233" y="1574799"/>
                </a:lnTo>
                <a:lnTo>
                  <a:pt x="780977" y="1574799"/>
                </a:lnTo>
                <a:lnTo>
                  <a:pt x="810218" y="1562099"/>
                </a:lnTo>
                <a:lnTo>
                  <a:pt x="838821" y="1536699"/>
                </a:lnTo>
                <a:lnTo>
                  <a:pt x="1408818" y="1536699"/>
                </a:lnTo>
                <a:lnTo>
                  <a:pt x="1416463" y="1523999"/>
                </a:lnTo>
                <a:lnTo>
                  <a:pt x="1430121" y="1498599"/>
                </a:lnTo>
                <a:lnTo>
                  <a:pt x="1442042" y="1473199"/>
                </a:lnTo>
                <a:lnTo>
                  <a:pt x="1452122" y="1447799"/>
                </a:lnTo>
                <a:lnTo>
                  <a:pt x="1733453" y="1447799"/>
                </a:lnTo>
                <a:lnTo>
                  <a:pt x="1772343" y="1422399"/>
                </a:lnTo>
                <a:lnTo>
                  <a:pt x="1807274" y="1396999"/>
                </a:lnTo>
                <a:lnTo>
                  <a:pt x="1837698" y="1358899"/>
                </a:lnTo>
                <a:lnTo>
                  <a:pt x="1851050" y="1346199"/>
                </a:lnTo>
                <a:lnTo>
                  <a:pt x="1863070" y="1320799"/>
                </a:lnTo>
                <a:lnTo>
                  <a:pt x="1873690" y="1295399"/>
                </a:lnTo>
                <a:lnTo>
                  <a:pt x="1882841" y="1282699"/>
                </a:lnTo>
                <a:lnTo>
                  <a:pt x="1890457" y="1257299"/>
                </a:lnTo>
                <a:lnTo>
                  <a:pt x="1896467" y="1231899"/>
                </a:lnTo>
                <a:lnTo>
                  <a:pt x="1900804" y="1206499"/>
                </a:lnTo>
                <a:lnTo>
                  <a:pt x="1903400" y="1181099"/>
                </a:lnTo>
                <a:lnTo>
                  <a:pt x="1915940" y="1181099"/>
                </a:lnTo>
                <a:lnTo>
                  <a:pt x="1928360" y="1168399"/>
                </a:lnTo>
                <a:lnTo>
                  <a:pt x="1952788" y="1168399"/>
                </a:lnTo>
                <a:lnTo>
                  <a:pt x="1964773" y="1155699"/>
                </a:lnTo>
                <a:lnTo>
                  <a:pt x="1988222" y="1155699"/>
                </a:lnTo>
                <a:lnTo>
                  <a:pt x="1999663" y="1142999"/>
                </a:lnTo>
                <a:lnTo>
                  <a:pt x="2010897" y="1142999"/>
                </a:lnTo>
                <a:lnTo>
                  <a:pt x="2021913" y="1130299"/>
                </a:lnTo>
                <a:lnTo>
                  <a:pt x="2032699" y="1130299"/>
                </a:lnTo>
                <a:lnTo>
                  <a:pt x="2043243" y="1117599"/>
                </a:lnTo>
                <a:lnTo>
                  <a:pt x="2053532" y="1104900"/>
                </a:lnTo>
                <a:lnTo>
                  <a:pt x="2075123" y="1092200"/>
                </a:lnTo>
                <a:lnTo>
                  <a:pt x="2094870" y="1066800"/>
                </a:lnTo>
                <a:lnTo>
                  <a:pt x="2128771" y="1028700"/>
                </a:lnTo>
                <a:lnTo>
                  <a:pt x="2155108" y="977900"/>
                </a:lnTo>
                <a:lnTo>
                  <a:pt x="2173755" y="927100"/>
                </a:lnTo>
                <a:lnTo>
                  <a:pt x="2184583" y="876300"/>
                </a:lnTo>
                <a:lnTo>
                  <a:pt x="2187025" y="838200"/>
                </a:lnTo>
                <a:lnTo>
                  <a:pt x="2187466" y="812800"/>
                </a:lnTo>
                <a:lnTo>
                  <a:pt x="2185889" y="787400"/>
                </a:lnTo>
                <a:lnTo>
                  <a:pt x="2182278" y="762000"/>
                </a:lnTo>
                <a:lnTo>
                  <a:pt x="2176617" y="736600"/>
                </a:lnTo>
                <a:lnTo>
                  <a:pt x="2168890" y="711200"/>
                </a:lnTo>
                <a:lnTo>
                  <a:pt x="2159083" y="673100"/>
                </a:lnTo>
                <a:lnTo>
                  <a:pt x="2147177" y="647700"/>
                </a:lnTo>
                <a:lnTo>
                  <a:pt x="2133159" y="622300"/>
                </a:lnTo>
                <a:lnTo>
                  <a:pt x="2117012" y="609600"/>
                </a:lnTo>
                <a:lnTo>
                  <a:pt x="2121487" y="596900"/>
                </a:lnTo>
                <a:lnTo>
                  <a:pt x="2133844" y="546100"/>
                </a:lnTo>
                <a:lnTo>
                  <a:pt x="2138355" y="495300"/>
                </a:lnTo>
                <a:lnTo>
                  <a:pt x="2138014" y="482600"/>
                </a:lnTo>
                <a:lnTo>
                  <a:pt x="2136005" y="457200"/>
                </a:lnTo>
                <a:lnTo>
                  <a:pt x="2132376" y="431800"/>
                </a:lnTo>
                <a:lnTo>
                  <a:pt x="2127175" y="406400"/>
                </a:lnTo>
                <a:lnTo>
                  <a:pt x="2120449" y="393700"/>
                </a:lnTo>
                <a:lnTo>
                  <a:pt x="2112247" y="368300"/>
                </a:lnTo>
                <a:lnTo>
                  <a:pt x="2102615" y="355600"/>
                </a:lnTo>
                <a:lnTo>
                  <a:pt x="2091602" y="330200"/>
                </a:lnTo>
                <a:lnTo>
                  <a:pt x="2079255" y="317500"/>
                </a:lnTo>
                <a:lnTo>
                  <a:pt x="2050752" y="279400"/>
                </a:lnTo>
                <a:lnTo>
                  <a:pt x="2017486" y="254000"/>
                </a:lnTo>
                <a:lnTo>
                  <a:pt x="1979840" y="228600"/>
                </a:lnTo>
                <a:lnTo>
                  <a:pt x="1959494" y="215900"/>
                </a:lnTo>
                <a:lnTo>
                  <a:pt x="1938195" y="215900"/>
                </a:lnTo>
                <a:lnTo>
                  <a:pt x="1935302" y="203200"/>
                </a:lnTo>
                <a:lnTo>
                  <a:pt x="698854" y="203200"/>
                </a:lnTo>
                <a:lnTo>
                  <a:pt x="687582" y="190500"/>
                </a:lnTo>
                <a:lnTo>
                  <a:pt x="676132" y="190500"/>
                </a:lnTo>
                <a:lnTo>
                  <a:pt x="664516" y="177800"/>
                </a:lnTo>
                <a:lnTo>
                  <a:pt x="652747" y="177800"/>
                </a:lnTo>
                <a:lnTo>
                  <a:pt x="640837" y="165100"/>
                </a:lnTo>
                <a:close/>
              </a:path>
              <a:path w="2187575" h="1689100">
                <a:moveTo>
                  <a:pt x="1668891" y="1473199"/>
                </a:moveTo>
                <a:lnTo>
                  <a:pt x="1534972" y="1473199"/>
                </a:lnTo>
                <a:lnTo>
                  <a:pt x="1547482" y="1485899"/>
                </a:lnTo>
                <a:lnTo>
                  <a:pt x="1645983" y="1485899"/>
                </a:lnTo>
                <a:lnTo>
                  <a:pt x="1668891" y="1473199"/>
                </a:lnTo>
                <a:close/>
              </a:path>
              <a:path w="2187575" h="1689100">
                <a:moveTo>
                  <a:pt x="1733453" y="1447799"/>
                </a:moveTo>
                <a:lnTo>
                  <a:pt x="1463329" y="1447799"/>
                </a:lnTo>
                <a:lnTo>
                  <a:pt x="1474775" y="1460499"/>
                </a:lnTo>
                <a:lnTo>
                  <a:pt x="1498313" y="1460499"/>
                </a:lnTo>
                <a:lnTo>
                  <a:pt x="1510370" y="1473199"/>
                </a:lnTo>
                <a:lnTo>
                  <a:pt x="1691151" y="1473199"/>
                </a:lnTo>
                <a:lnTo>
                  <a:pt x="1712695" y="1460499"/>
                </a:lnTo>
                <a:lnTo>
                  <a:pt x="1733453" y="1447799"/>
                </a:lnTo>
                <a:close/>
              </a:path>
              <a:path w="2187575" h="1689100">
                <a:moveTo>
                  <a:pt x="1034539" y="63500"/>
                </a:moveTo>
                <a:lnTo>
                  <a:pt x="869346" y="63500"/>
                </a:lnTo>
                <a:lnTo>
                  <a:pt x="849786" y="76200"/>
                </a:lnTo>
                <a:lnTo>
                  <a:pt x="830781" y="76200"/>
                </a:lnTo>
                <a:lnTo>
                  <a:pt x="794808" y="101600"/>
                </a:lnTo>
                <a:lnTo>
                  <a:pt x="762176" y="127000"/>
                </a:lnTo>
                <a:lnTo>
                  <a:pt x="747347" y="152400"/>
                </a:lnTo>
                <a:lnTo>
                  <a:pt x="733635" y="165100"/>
                </a:lnTo>
                <a:lnTo>
                  <a:pt x="721132" y="177800"/>
                </a:lnTo>
                <a:lnTo>
                  <a:pt x="709934" y="203200"/>
                </a:lnTo>
                <a:lnTo>
                  <a:pt x="1935302" y="203200"/>
                </a:lnTo>
                <a:lnTo>
                  <a:pt x="1923024" y="165100"/>
                </a:lnTo>
                <a:lnTo>
                  <a:pt x="1905605" y="127000"/>
                </a:lnTo>
                <a:lnTo>
                  <a:pt x="1126156" y="127000"/>
                </a:lnTo>
                <a:lnTo>
                  <a:pt x="1116571" y="114300"/>
                </a:lnTo>
                <a:lnTo>
                  <a:pt x="1106629" y="101600"/>
                </a:lnTo>
                <a:lnTo>
                  <a:pt x="1096346" y="101600"/>
                </a:lnTo>
                <a:lnTo>
                  <a:pt x="1085739" y="88900"/>
                </a:lnTo>
                <a:lnTo>
                  <a:pt x="1074824" y="88900"/>
                </a:lnTo>
                <a:lnTo>
                  <a:pt x="1054873" y="76200"/>
                </a:lnTo>
                <a:lnTo>
                  <a:pt x="1034539" y="63500"/>
                </a:lnTo>
                <a:close/>
              </a:path>
              <a:path w="2187575" h="1689100">
                <a:moveTo>
                  <a:pt x="579618" y="152400"/>
                </a:moveTo>
                <a:lnTo>
                  <a:pt x="491535" y="152400"/>
                </a:lnTo>
                <a:lnTo>
                  <a:pt x="463937" y="165100"/>
                </a:lnTo>
                <a:lnTo>
                  <a:pt x="592042" y="165100"/>
                </a:lnTo>
                <a:lnTo>
                  <a:pt x="579618" y="152400"/>
                </a:lnTo>
                <a:close/>
              </a:path>
              <a:path w="2187575" h="1689100">
                <a:moveTo>
                  <a:pt x="1433519" y="25400"/>
                </a:moveTo>
                <a:lnTo>
                  <a:pt x="1233326" y="25400"/>
                </a:lnTo>
                <a:lnTo>
                  <a:pt x="1218396" y="38100"/>
                </a:lnTo>
                <a:lnTo>
                  <a:pt x="1177614" y="76200"/>
                </a:lnTo>
                <a:lnTo>
                  <a:pt x="1144406" y="114300"/>
                </a:lnTo>
                <a:lnTo>
                  <a:pt x="1135369" y="127000"/>
                </a:lnTo>
                <a:lnTo>
                  <a:pt x="1905605" y="127000"/>
                </a:lnTo>
                <a:lnTo>
                  <a:pt x="1898712" y="114300"/>
                </a:lnTo>
                <a:lnTo>
                  <a:pt x="1891297" y="101600"/>
                </a:lnTo>
                <a:lnTo>
                  <a:pt x="1510208" y="101600"/>
                </a:lnTo>
                <a:lnTo>
                  <a:pt x="1502284" y="88900"/>
                </a:lnTo>
                <a:lnTo>
                  <a:pt x="1493838" y="76200"/>
                </a:lnTo>
                <a:lnTo>
                  <a:pt x="1484893" y="63500"/>
                </a:lnTo>
                <a:lnTo>
                  <a:pt x="1475475" y="63500"/>
                </a:lnTo>
                <a:lnTo>
                  <a:pt x="1465604" y="50800"/>
                </a:lnTo>
                <a:lnTo>
                  <a:pt x="1455306" y="38100"/>
                </a:lnTo>
                <a:lnTo>
                  <a:pt x="1444603" y="38100"/>
                </a:lnTo>
                <a:lnTo>
                  <a:pt x="1433519" y="25400"/>
                </a:lnTo>
                <a:close/>
              </a:path>
              <a:path w="2187575" h="1689100">
                <a:moveTo>
                  <a:pt x="1824183" y="38100"/>
                </a:moveTo>
                <a:lnTo>
                  <a:pt x="1570097" y="38100"/>
                </a:lnTo>
                <a:lnTo>
                  <a:pt x="1553928" y="50800"/>
                </a:lnTo>
                <a:lnTo>
                  <a:pt x="1538498" y="63500"/>
                </a:lnTo>
                <a:lnTo>
                  <a:pt x="1523895" y="76200"/>
                </a:lnTo>
                <a:lnTo>
                  <a:pt x="1510208" y="101600"/>
                </a:lnTo>
                <a:lnTo>
                  <a:pt x="1891297" y="101600"/>
                </a:lnTo>
                <a:lnTo>
                  <a:pt x="1883371" y="88900"/>
                </a:lnTo>
                <a:lnTo>
                  <a:pt x="1874947" y="88900"/>
                </a:lnTo>
                <a:lnTo>
                  <a:pt x="1866036" y="76200"/>
                </a:lnTo>
                <a:lnTo>
                  <a:pt x="1856650" y="63500"/>
                </a:lnTo>
                <a:lnTo>
                  <a:pt x="1840758" y="50800"/>
                </a:lnTo>
                <a:lnTo>
                  <a:pt x="1824183" y="38100"/>
                </a:lnTo>
                <a:close/>
              </a:path>
              <a:path w="2187575" h="1689100">
                <a:moveTo>
                  <a:pt x="993100" y="50800"/>
                </a:moveTo>
                <a:lnTo>
                  <a:pt x="909753" y="50800"/>
                </a:lnTo>
                <a:lnTo>
                  <a:pt x="889366" y="63500"/>
                </a:lnTo>
                <a:lnTo>
                  <a:pt x="1013917" y="63500"/>
                </a:lnTo>
                <a:lnTo>
                  <a:pt x="993100" y="50800"/>
                </a:lnTo>
                <a:close/>
              </a:path>
              <a:path w="2187575" h="1689100">
                <a:moveTo>
                  <a:pt x="1771243" y="12700"/>
                </a:moveTo>
                <a:lnTo>
                  <a:pt x="1622140" y="12700"/>
                </a:lnTo>
                <a:lnTo>
                  <a:pt x="1604291" y="25400"/>
                </a:lnTo>
                <a:lnTo>
                  <a:pt x="1586914" y="38100"/>
                </a:lnTo>
                <a:lnTo>
                  <a:pt x="1807013" y="38100"/>
                </a:lnTo>
                <a:lnTo>
                  <a:pt x="1789336" y="25400"/>
                </a:lnTo>
                <a:lnTo>
                  <a:pt x="1771243" y="12700"/>
                </a:lnTo>
                <a:close/>
              </a:path>
              <a:path w="2187575" h="1689100">
                <a:moveTo>
                  <a:pt x="1400191" y="12700"/>
                </a:moveTo>
                <a:lnTo>
                  <a:pt x="1264740" y="12700"/>
                </a:lnTo>
                <a:lnTo>
                  <a:pt x="1248798" y="25400"/>
                </a:lnTo>
                <a:lnTo>
                  <a:pt x="1416994" y="25400"/>
                </a:lnTo>
                <a:lnTo>
                  <a:pt x="1400191" y="12700"/>
                </a:lnTo>
                <a:close/>
              </a:path>
              <a:path w="2187575" h="1689100">
                <a:moveTo>
                  <a:pt x="1348866" y="0"/>
                </a:moveTo>
                <a:lnTo>
                  <a:pt x="1331700" y="0"/>
                </a:lnTo>
                <a:lnTo>
                  <a:pt x="1314630" y="12700"/>
                </a:lnTo>
                <a:lnTo>
                  <a:pt x="1366052" y="12700"/>
                </a:lnTo>
                <a:lnTo>
                  <a:pt x="1348866" y="0"/>
                </a:lnTo>
                <a:close/>
              </a:path>
              <a:path w="2187575" h="1689100">
                <a:moveTo>
                  <a:pt x="1696474" y="0"/>
                </a:moveTo>
                <a:lnTo>
                  <a:pt x="1677628" y="12700"/>
                </a:lnTo>
                <a:lnTo>
                  <a:pt x="1715348" y="12700"/>
                </a:lnTo>
                <a:lnTo>
                  <a:pt x="1696474" y="0"/>
                </a:lnTo>
                <a:close/>
              </a:path>
            </a:pathLst>
          </a:custGeom>
          <a:solidFill>
            <a:srgbClr val="618FFD"/>
          </a:solidFill>
        </p:spPr>
        <p:txBody>
          <a:bodyPr wrap="square" lIns="0" tIns="0" rIns="0" bIns="0" rtlCol="0"/>
          <a:lstStyle/>
          <a:p>
            <a:endParaRPr/>
          </a:p>
        </p:txBody>
      </p:sp>
      <p:sp>
        <p:nvSpPr>
          <p:cNvPr id="8" name="object 8"/>
          <p:cNvSpPr/>
          <p:nvPr/>
        </p:nvSpPr>
        <p:spPr>
          <a:xfrm>
            <a:off x="5287526" y="2703284"/>
            <a:ext cx="93980" cy="93345"/>
          </a:xfrm>
          <a:custGeom>
            <a:avLst/>
            <a:gdLst/>
            <a:ahLst/>
            <a:cxnLst/>
            <a:rect l="l" t="t" r="r" b="b"/>
            <a:pathLst>
              <a:path w="93979" h="93344">
                <a:moveTo>
                  <a:pt x="38608" y="0"/>
                </a:moveTo>
                <a:lnTo>
                  <a:pt x="7073" y="22588"/>
                </a:lnTo>
                <a:lnTo>
                  <a:pt x="0" y="52157"/>
                </a:lnTo>
                <a:lnTo>
                  <a:pt x="3720" y="65298"/>
                </a:lnTo>
                <a:lnTo>
                  <a:pt x="11048" y="76570"/>
                </a:lnTo>
                <a:lnTo>
                  <a:pt x="21504" y="85359"/>
                </a:lnTo>
                <a:lnTo>
                  <a:pt x="34603" y="91056"/>
                </a:lnTo>
                <a:lnTo>
                  <a:pt x="49866" y="93048"/>
                </a:lnTo>
                <a:lnTo>
                  <a:pt x="63757" y="89908"/>
                </a:lnTo>
                <a:lnTo>
                  <a:pt x="75740" y="82980"/>
                </a:lnTo>
                <a:lnTo>
                  <a:pt x="85138" y="72942"/>
                </a:lnTo>
                <a:lnTo>
                  <a:pt x="91274" y="60470"/>
                </a:lnTo>
                <a:lnTo>
                  <a:pt x="93469" y="46244"/>
                </a:lnTo>
                <a:lnTo>
                  <a:pt x="92490" y="36737"/>
                </a:lnTo>
                <a:lnTo>
                  <a:pt x="69063" y="6528"/>
                </a:lnTo>
                <a:lnTo>
                  <a:pt x="38608" y="0"/>
                </a:lnTo>
                <a:close/>
              </a:path>
            </a:pathLst>
          </a:custGeom>
          <a:solidFill>
            <a:srgbClr val="618FFD"/>
          </a:solidFill>
        </p:spPr>
        <p:txBody>
          <a:bodyPr wrap="square" lIns="0" tIns="0" rIns="0" bIns="0" rtlCol="0"/>
          <a:lstStyle/>
          <a:p>
            <a:endParaRPr/>
          </a:p>
        </p:txBody>
      </p:sp>
      <p:sp>
        <p:nvSpPr>
          <p:cNvPr id="9" name="object 9"/>
          <p:cNvSpPr/>
          <p:nvPr/>
        </p:nvSpPr>
        <p:spPr>
          <a:xfrm>
            <a:off x="5370790" y="2525901"/>
            <a:ext cx="187325" cy="187960"/>
          </a:xfrm>
          <a:custGeom>
            <a:avLst/>
            <a:gdLst/>
            <a:ahLst/>
            <a:cxnLst/>
            <a:rect l="l" t="t" r="r" b="b"/>
            <a:pathLst>
              <a:path w="187325" h="187960">
                <a:moveTo>
                  <a:pt x="90797" y="0"/>
                </a:moveTo>
                <a:lnTo>
                  <a:pt x="52134" y="9638"/>
                </a:lnTo>
                <a:lnTo>
                  <a:pt x="21766" y="34972"/>
                </a:lnTo>
                <a:lnTo>
                  <a:pt x="3528" y="73627"/>
                </a:lnTo>
                <a:lnTo>
                  <a:pt x="0" y="105629"/>
                </a:lnTo>
                <a:lnTo>
                  <a:pt x="2757" y="119162"/>
                </a:lnTo>
                <a:lnTo>
                  <a:pt x="22095" y="154457"/>
                </a:lnTo>
                <a:lnTo>
                  <a:pt x="55503" y="178585"/>
                </a:lnTo>
                <a:lnTo>
                  <a:pt x="99726" y="187417"/>
                </a:lnTo>
                <a:lnTo>
                  <a:pt x="114009" y="185309"/>
                </a:lnTo>
                <a:lnTo>
                  <a:pt x="151475" y="167282"/>
                </a:lnTo>
                <a:lnTo>
                  <a:pt x="177308" y="135258"/>
                </a:lnTo>
                <a:lnTo>
                  <a:pt x="186935" y="93810"/>
                </a:lnTo>
                <a:lnTo>
                  <a:pt x="186561" y="85384"/>
                </a:lnTo>
                <a:lnTo>
                  <a:pt x="173664" y="45822"/>
                </a:lnTo>
                <a:lnTo>
                  <a:pt x="145378" y="16255"/>
                </a:lnTo>
                <a:lnTo>
                  <a:pt x="105795" y="1091"/>
                </a:lnTo>
                <a:lnTo>
                  <a:pt x="90797" y="0"/>
                </a:lnTo>
                <a:close/>
              </a:path>
            </a:pathLst>
          </a:custGeom>
          <a:solidFill>
            <a:srgbClr val="618FFD"/>
          </a:solidFill>
        </p:spPr>
        <p:txBody>
          <a:bodyPr wrap="square" lIns="0" tIns="0" rIns="0" bIns="0" rtlCol="0"/>
          <a:lstStyle/>
          <a:p>
            <a:endParaRPr/>
          </a:p>
        </p:txBody>
      </p:sp>
      <p:sp>
        <p:nvSpPr>
          <p:cNvPr id="10" name="object 10"/>
          <p:cNvSpPr/>
          <p:nvPr/>
        </p:nvSpPr>
        <p:spPr>
          <a:xfrm>
            <a:off x="5519339" y="2283354"/>
            <a:ext cx="281940" cy="280670"/>
          </a:xfrm>
          <a:custGeom>
            <a:avLst/>
            <a:gdLst/>
            <a:ahLst/>
            <a:cxnLst/>
            <a:rect l="l" t="t" r="r" b="b"/>
            <a:pathLst>
              <a:path w="281939" h="280669">
                <a:moveTo>
                  <a:pt x="127904" y="0"/>
                </a:moveTo>
                <a:lnTo>
                  <a:pt x="87051" y="10067"/>
                </a:lnTo>
                <a:lnTo>
                  <a:pt x="51879" y="31291"/>
                </a:lnTo>
                <a:lnTo>
                  <a:pt x="24343" y="61865"/>
                </a:lnTo>
                <a:lnTo>
                  <a:pt x="6398" y="99985"/>
                </a:lnTo>
                <a:lnTo>
                  <a:pt x="0" y="143845"/>
                </a:lnTo>
                <a:lnTo>
                  <a:pt x="1064" y="157916"/>
                </a:lnTo>
                <a:lnTo>
                  <a:pt x="12224" y="197342"/>
                </a:lnTo>
                <a:lnTo>
                  <a:pt x="34277" y="231226"/>
                </a:lnTo>
                <a:lnTo>
                  <a:pt x="65574" y="257527"/>
                </a:lnTo>
                <a:lnTo>
                  <a:pt x="104872" y="274618"/>
                </a:lnTo>
                <a:lnTo>
                  <a:pt x="150657" y="280595"/>
                </a:lnTo>
                <a:lnTo>
                  <a:pt x="165059" y="278843"/>
                </a:lnTo>
                <a:lnTo>
                  <a:pt x="205051" y="265409"/>
                </a:lnTo>
                <a:lnTo>
                  <a:pt x="238642" y="241290"/>
                </a:lnTo>
                <a:lnTo>
                  <a:pt x="263799" y="208516"/>
                </a:lnTo>
                <a:lnTo>
                  <a:pt x="278492" y="169122"/>
                </a:lnTo>
                <a:lnTo>
                  <a:pt x="281470" y="140183"/>
                </a:lnTo>
                <a:lnTo>
                  <a:pt x="281339" y="134063"/>
                </a:lnTo>
                <a:lnTo>
                  <a:pt x="273541" y="93830"/>
                </a:lnTo>
                <a:lnTo>
                  <a:pt x="254624" y="58582"/>
                </a:lnTo>
                <a:lnTo>
                  <a:pt x="225884" y="30103"/>
                </a:lnTo>
                <a:lnTo>
                  <a:pt x="188618" y="10178"/>
                </a:lnTo>
                <a:lnTo>
                  <a:pt x="144120" y="590"/>
                </a:lnTo>
                <a:lnTo>
                  <a:pt x="127904" y="0"/>
                </a:lnTo>
                <a:close/>
              </a:path>
            </a:pathLst>
          </a:custGeom>
          <a:solidFill>
            <a:srgbClr val="618FFD"/>
          </a:solidFill>
        </p:spPr>
        <p:txBody>
          <a:bodyPr wrap="square" lIns="0" tIns="0" rIns="0" bIns="0" rtlCol="0"/>
          <a:lstStyle/>
          <a:p>
            <a:endParaRPr/>
          </a:p>
        </p:txBody>
      </p:sp>
      <p:sp>
        <p:nvSpPr>
          <p:cNvPr id="11" name="object 11"/>
          <p:cNvSpPr/>
          <p:nvPr/>
        </p:nvSpPr>
        <p:spPr>
          <a:xfrm>
            <a:off x="5363741" y="786473"/>
            <a:ext cx="2187575" cy="1690370"/>
          </a:xfrm>
          <a:custGeom>
            <a:avLst/>
            <a:gdLst/>
            <a:ahLst/>
            <a:cxnLst/>
            <a:rect l="l" t="t" r="r" b="b"/>
            <a:pathLst>
              <a:path w="2187575" h="1690370">
                <a:moveTo>
                  <a:pt x="199210" y="556436"/>
                </a:moveTo>
                <a:lnTo>
                  <a:pt x="196557" y="527074"/>
                </a:lnTo>
                <a:lnTo>
                  <a:pt x="196173" y="498050"/>
                </a:lnTo>
                <a:lnTo>
                  <a:pt x="197983" y="469467"/>
                </a:lnTo>
                <a:lnTo>
                  <a:pt x="207885" y="414041"/>
                </a:lnTo>
                <a:lnTo>
                  <a:pt x="225659" y="361630"/>
                </a:lnTo>
                <a:lnTo>
                  <a:pt x="250705" y="313067"/>
                </a:lnTo>
                <a:lnTo>
                  <a:pt x="282420" y="269184"/>
                </a:lnTo>
                <a:lnTo>
                  <a:pt x="320203" y="230815"/>
                </a:lnTo>
                <a:lnTo>
                  <a:pt x="363451" y="198791"/>
                </a:lnTo>
                <a:lnTo>
                  <a:pt x="411563" y="173946"/>
                </a:lnTo>
                <a:lnTo>
                  <a:pt x="463938" y="157112"/>
                </a:lnTo>
                <a:lnTo>
                  <a:pt x="504149" y="150405"/>
                </a:lnTo>
                <a:lnTo>
                  <a:pt x="542006" y="148710"/>
                </a:lnTo>
                <a:lnTo>
                  <a:pt x="554587" y="149127"/>
                </a:lnTo>
                <a:lnTo>
                  <a:pt x="604389" y="155630"/>
                </a:lnTo>
                <a:lnTo>
                  <a:pt x="652748" y="169742"/>
                </a:lnTo>
                <a:lnTo>
                  <a:pt x="687582" y="185219"/>
                </a:lnTo>
                <a:lnTo>
                  <a:pt x="709934" y="197826"/>
                </a:lnTo>
                <a:lnTo>
                  <a:pt x="721132" y="177708"/>
                </a:lnTo>
                <a:lnTo>
                  <a:pt x="747347" y="141455"/>
                </a:lnTo>
                <a:lnTo>
                  <a:pt x="778028" y="110712"/>
                </a:lnTo>
                <a:lnTo>
                  <a:pt x="812424" y="85723"/>
                </a:lnTo>
                <a:lnTo>
                  <a:pt x="849787" y="66731"/>
                </a:lnTo>
                <a:lnTo>
                  <a:pt x="889367" y="53978"/>
                </a:lnTo>
                <a:lnTo>
                  <a:pt x="930415" y="47710"/>
                </a:lnTo>
                <a:lnTo>
                  <a:pt x="951255" y="47082"/>
                </a:lnTo>
                <a:lnTo>
                  <a:pt x="972182" y="48167"/>
                </a:lnTo>
                <a:lnTo>
                  <a:pt x="1013918" y="55593"/>
                </a:lnTo>
                <a:lnTo>
                  <a:pt x="1054874" y="70232"/>
                </a:lnTo>
                <a:lnTo>
                  <a:pt x="1096347" y="93762"/>
                </a:lnTo>
                <a:lnTo>
                  <a:pt x="1126157" y="117670"/>
                </a:lnTo>
                <a:lnTo>
                  <a:pt x="1135369" y="126592"/>
                </a:lnTo>
                <a:lnTo>
                  <a:pt x="1144407" y="110187"/>
                </a:lnTo>
                <a:lnTo>
                  <a:pt x="1177614" y="67199"/>
                </a:lnTo>
                <a:lnTo>
                  <a:pt x="1218397" y="34149"/>
                </a:lnTo>
                <a:lnTo>
                  <a:pt x="1264740" y="11807"/>
                </a:lnTo>
                <a:lnTo>
                  <a:pt x="1314630" y="939"/>
                </a:lnTo>
                <a:lnTo>
                  <a:pt x="1331700" y="0"/>
                </a:lnTo>
                <a:lnTo>
                  <a:pt x="1348866" y="449"/>
                </a:lnTo>
                <a:lnTo>
                  <a:pt x="1400192" y="10415"/>
                </a:lnTo>
                <a:lnTo>
                  <a:pt x="1444604" y="30769"/>
                </a:lnTo>
                <a:lnTo>
                  <a:pt x="1475475" y="53241"/>
                </a:lnTo>
                <a:lnTo>
                  <a:pt x="1502284" y="80895"/>
                </a:lnTo>
                <a:lnTo>
                  <a:pt x="1510209" y="91170"/>
                </a:lnTo>
                <a:lnTo>
                  <a:pt x="1523896" y="75648"/>
                </a:lnTo>
                <a:lnTo>
                  <a:pt x="1553929" y="48902"/>
                </a:lnTo>
                <a:lnTo>
                  <a:pt x="1586914" y="27941"/>
                </a:lnTo>
                <a:lnTo>
                  <a:pt x="1622141" y="12830"/>
                </a:lnTo>
                <a:lnTo>
                  <a:pt x="1677628" y="1269"/>
                </a:lnTo>
                <a:lnTo>
                  <a:pt x="1696474" y="410"/>
                </a:lnTo>
                <a:lnTo>
                  <a:pt x="1715348" y="1061"/>
                </a:lnTo>
                <a:lnTo>
                  <a:pt x="1771243" y="12156"/>
                </a:lnTo>
                <a:lnTo>
                  <a:pt x="1807013" y="27252"/>
                </a:lnTo>
                <a:lnTo>
                  <a:pt x="1840759" y="48581"/>
                </a:lnTo>
                <a:lnTo>
                  <a:pt x="1874947" y="79653"/>
                </a:lnTo>
                <a:lnTo>
                  <a:pt x="1898713" y="109932"/>
                </a:lnTo>
                <a:lnTo>
                  <a:pt x="1917772" y="143529"/>
                </a:lnTo>
                <a:lnTo>
                  <a:pt x="1931801" y="179851"/>
                </a:lnTo>
                <a:lnTo>
                  <a:pt x="1938196" y="205285"/>
                </a:lnTo>
                <a:lnTo>
                  <a:pt x="1959494" y="213365"/>
                </a:lnTo>
                <a:lnTo>
                  <a:pt x="1999188" y="234034"/>
                </a:lnTo>
                <a:lnTo>
                  <a:pt x="2034691" y="260154"/>
                </a:lnTo>
                <a:lnTo>
                  <a:pt x="2065623" y="291051"/>
                </a:lnTo>
                <a:lnTo>
                  <a:pt x="2091602" y="326048"/>
                </a:lnTo>
                <a:lnTo>
                  <a:pt x="2112247" y="364472"/>
                </a:lnTo>
                <a:lnTo>
                  <a:pt x="2127175" y="405648"/>
                </a:lnTo>
                <a:lnTo>
                  <a:pt x="2136006" y="448900"/>
                </a:lnTo>
                <a:lnTo>
                  <a:pt x="2138356" y="493554"/>
                </a:lnTo>
                <a:lnTo>
                  <a:pt x="2136982" y="516196"/>
                </a:lnTo>
                <a:lnTo>
                  <a:pt x="2128897" y="561687"/>
                </a:lnTo>
                <a:lnTo>
                  <a:pt x="2117013" y="597890"/>
                </a:lnTo>
                <a:lnTo>
                  <a:pt x="2133160" y="622231"/>
                </a:lnTo>
                <a:lnTo>
                  <a:pt x="2159083" y="673423"/>
                </a:lnTo>
                <a:lnTo>
                  <a:pt x="2176617" y="727099"/>
                </a:lnTo>
                <a:lnTo>
                  <a:pt x="2185889" y="782227"/>
                </a:lnTo>
                <a:lnTo>
                  <a:pt x="2187467" y="810012"/>
                </a:lnTo>
                <a:lnTo>
                  <a:pt x="2187026" y="837772"/>
                </a:lnTo>
                <a:lnTo>
                  <a:pt x="2180154" y="892701"/>
                </a:lnTo>
                <a:lnTo>
                  <a:pt x="2165401" y="945980"/>
                </a:lnTo>
                <a:lnTo>
                  <a:pt x="2142893" y="996575"/>
                </a:lnTo>
                <a:lnTo>
                  <a:pt x="2112758" y="1043451"/>
                </a:lnTo>
                <a:lnTo>
                  <a:pt x="2075122" y="1085576"/>
                </a:lnTo>
                <a:lnTo>
                  <a:pt x="2043242" y="1112533"/>
                </a:lnTo>
                <a:lnTo>
                  <a:pt x="2010897" y="1133959"/>
                </a:lnTo>
                <a:lnTo>
                  <a:pt x="1976589" y="1151414"/>
                </a:lnTo>
                <a:lnTo>
                  <a:pt x="1940647" y="1164752"/>
                </a:lnTo>
                <a:lnTo>
                  <a:pt x="1903399" y="1173829"/>
                </a:lnTo>
                <a:lnTo>
                  <a:pt x="1900804" y="1199286"/>
                </a:lnTo>
                <a:lnTo>
                  <a:pt x="1890457" y="1248319"/>
                </a:lnTo>
                <a:lnTo>
                  <a:pt x="1873690" y="1294328"/>
                </a:lnTo>
                <a:lnTo>
                  <a:pt x="1851050" y="1336695"/>
                </a:lnTo>
                <a:lnTo>
                  <a:pt x="1823084" y="1374803"/>
                </a:lnTo>
                <a:lnTo>
                  <a:pt x="1790338" y="1408032"/>
                </a:lnTo>
                <a:lnTo>
                  <a:pt x="1753359" y="1435765"/>
                </a:lnTo>
                <a:lnTo>
                  <a:pt x="1712695" y="1457383"/>
                </a:lnTo>
                <a:lnTo>
                  <a:pt x="1668892" y="1472268"/>
                </a:lnTo>
                <a:lnTo>
                  <a:pt x="1622496" y="1479803"/>
                </a:lnTo>
                <a:lnTo>
                  <a:pt x="1598496" y="1480620"/>
                </a:lnTo>
                <a:lnTo>
                  <a:pt x="1585632" y="1480214"/>
                </a:lnTo>
                <a:lnTo>
                  <a:pt x="1547482" y="1475469"/>
                </a:lnTo>
                <a:lnTo>
                  <a:pt x="1510371" y="1465548"/>
                </a:lnTo>
                <a:lnTo>
                  <a:pt x="1474775" y="1450597"/>
                </a:lnTo>
                <a:lnTo>
                  <a:pt x="1452122" y="1437908"/>
                </a:lnTo>
                <a:lnTo>
                  <a:pt x="1442042" y="1465281"/>
                </a:lnTo>
                <a:lnTo>
                  <a:pt x="1416463" y="1516219"/>
                </a:lnTo>
                <a:lnTo>
                  <a:pt x="1384357" y="1561648"/>
                </a:lnTo>
                <a:lnTo>
                  <a:pt x="1346563" y="1601048"/>
                </a:lnTo>
                <a:lnTo>
                  <a:pt x="1303921" y="1633902"/>
                </a:lnTo>
                <a:lnTo>
                  <a:pt x="1257270" y="1659690"/>
                </a:lnTo>
                <a:lnTo>
                  <a:pt x="1207449" y="1677894"/>
                </a:lnTo>
                <a:lnTo>
                  <a:pt x="1155299" y="1687994"/>
                </a:lnTo>
                <a:lnTo>
                  <a:pt x="1128612" y="1689843"/>
                </a:lnTo>
                <a:lnTo>
                  <a:pt x="1101657" y="1689473"/>
                </a:lnTo>
                <a:lnTo>
                  <a:pt x="1047365" y="1681811"/>
                </a:lnTo>
                <a:lnTo>
                  <a:pt x="1008052" y="1670232"/>
                </a:lnTo>
                <a:lnTo>
                  <a:pt x="972689" y="1655003"/>
                </a:lnTo>
                <a:lnTo>
                  <a:pt x="939333" y="1635813"/>
                </a:lnTo>
                <a:lnTo>
                  <a:pt x="908270" y="1612886"/>
                </a:lnTo>
                <a:lnTo>
                  <a:pt x="879787" y="1586446"/>
                </a:lnTo>
                <a:lnTo>
                  <a:pt x="854168" y="1556716"/>
                </a:lnTo>
                <a:lnTo>
                  <a:pt x="838822" y="1535179"/>
                </a:lnTo>
                <a:lnTo>
                  <a:pt x="810219" y="1550657"/>
                </a:lnTo>
                <a:lnTo>
                  <a:pt x="751233" y="1573868"/>
                </a:lnTo>
                <a:lnTo>
                  <a:pt x="690776" y="1586965"/>
                </a:lnTo>
                <a:lnTo>
                  <a:pt x="629929" y="1590207"/>
                </a:lnTo>
                <a:lnTo>
                  <a:pt x="599698" y="1588213"/>
                </a:lnTo>
                <a:lnTo>
                  <a:pt x="540296" y="1577155"/>
                </a:lnTo>
                <a:lnTo>
                  <a:pt x="483210" y="1556887"/>
                </a:lnTo>
                <a:lnTo>
                  <a:pt x="429521" y="1527665"/>
                </a:lnTo>
                <a:lnTo>
                  <a:pt x="380311" y="1489748"/>
                </a:lnTo>
                <a:lnTo>
                  <a:pt x="336663" y="1443394"/>
                </a:lnTo>
                <a:lnTo>
                  <a:pt x="299659" y="1388860"/>
                </a:lnTo>
                <a:lnTo>
                  <a:pt x="295533" y="1381438"/>
                </a:lnTo>
                <a:lnTo>
                  <a:pt x="277490" y="1382888"/>
                </a:lnTo>
                <a:lnTo>
                  <a:pt x="225015" y="1378247"/>
                </a:lnTo>
                <a:lnTo>
                  <a:pt x="176344" y="1361214"/>
                </a:lnTo>
                <a:lnTo>
                  <a:pt x="133178" y="1333199"/>
                </a:lnTo>
                <a:lnTo>
                  <a:pt x="97217" y="1295612"/>
                </a:lnTo>
                <a:lnTo>
                  <a:pt x="70160" y="1249861"/>
                </a:lnTo>
                <a:lnTo>
                  <a:pt x="53708" y="1197356"/>
                </a:lnTo>
                <a:lnTo>
                  <a:pt x="49372" y="1152729"/>
                </a:lnTo>
                <a:lnTo>
                  <a:pt x="49654" y="1139864"/>
                </a:lnTo>
                <a:lnTo>
                  <a:pt x="54526" y="1101876"/>
                </a:lnTo>
                <a:lnTo>
                  <a:pt x="70086" y="1053699"/>
                </a:lnTo>
                <a:lnTo>
                  <a:pt x="95487" y="1010000"/>
                </a:lnTo>
                <a:lnTo>
                  <a:pt x="103309" y="999986"/>
                </a:lnTo>
                <a:lnTo>
                  <a:pt x="88923" y="988762"/>
                </a:lnTo>
                <a:lnTo>
                  <a:pt x="51763" y="949467"/>
                </a:lnTo>
                <a:lnTo>
                  <a:pt x="24117" y="903354"/>
                </a:lnTo>
                <a:lnTo>
                  <a:pt x="6643" y="852501"/>
                </a:lnTo>
                <a:lnTo>
                  <a:pt x="0" y="798988"/>
                </a:lnTo>
                <a:lnTo>
                  <a:pt x="306" y="780918"/>
                </a:lnTo>
                <a:lnTo>
                  <a:pt x="9128" y="727090"/>
                </a:lnTo>
                <a:lnTo>
                  <a:pt x="30318" y="675452"/>
                </a:lnTo>
                <a:lnTo>
                  <a:pt x="53039" y="641705"/>
                </a:lnTo>
                <a:lnTo>
                  <a:pt x="80681" y="613098"/>
                </a:lnTo>
                <a:lnTo>
                  <a:pt x="112475" y="590155"/>
                </a:lnTo>
                <a:lnTo>
                  <a:pt x="147654" y="573397"/>
                </a:lnTo>
                <a:lnTo>
                  <a:pt x="185453" y="563346"/>
                </a:lnTo>
                <a:lnTo>
                  <a:pt x="199210" y="556436"/>
                </a:lnTo>
                <a:close/>
              </a:path>
            </a:pathLst>
          </a:custGeom>
          <a:ln w="12700">
            <a:solidFill>
              <a:srgbClr val="000000"/>
            </a:solidFill>
          </a:ln>
        </p:spPr>
        <p:txBody>
          <a:bodyPr wrap="square" lIns="0" tIns="0" rIns="0" bIns="0" rtlCol="0"/>
          <a:lstStyle/>
          <a:p>
            <a:endParaRPr/>
          </a:p>
        </p:txBody>
      </p:sp>
      <p:sp>
        <p:nvSpPr>
          <p:cNvPr id="12" name="object 12"/>
          <p:cNvSpPr/>
          <p:nvPr/>
        </p:nvSpPr>
        <p:spPr>
          <a:xfrm>
            <a:off x="5287526" y="2703284"/>
            <a:ext cx="93980" cy="93345"/>
          </a:xfrm>
          <a:custGeom>
            <a:avLst/>
            <a:gdLst/>
            <a:ahLst/>
            <a:cxnLst/>
            <a:rect l="l" t="t" r="r" b="b"/>
            <a:pathLst>
              <a:path w="93979" h="93344">
                <a:moveTo>
                  <a:pt x="93469" y="46244"/>
                </a:moveTo>
                <a:lnTo>
                  <a:pt x="75740" y="82980"/>
                </a:lnTo>
                <a:lnTo>
                  <a:pt x="49866" y="93048"/>
                </a:lnTo>
                <a:lnTo>
                  <a:pt x="34604" y="91056"/>
                </a:lnTo>
                <a:lnTo>
                  <a:pt x="21504" y="85359"/>
                </a:lnTo>
                <a:lnTo>
                  <a:pt x="11049" y="76570"/>
                </a:lnTo>
                <a:lnTo>
                  <a:pt x="3720" y="65298"/>
                </a:lnTo>
                <a:lnTo>
                  <a:pt x="0" y="52157"/>
                </a:lnTo>
                <a:lnTo>
                  <a:pt x="1763" y="36155"/>
                </a:lnTo>
                <a:lnTo>
                  <a:pt x="7074" y="22588"/>
                </a:lnTo>
                <a:lnTo>
                  <a:pt x="15363" y="11805"/>
                </a:lnTo>
                <a:lnTo>
                  <a:pt x="26064" y="4159"/>
                </a:lnTo>
                <a:lnTo>
                  <a:pt x="38608" y="0"/>
                </a:lnTo>
                <a:lnTo>
                  <a:pt x="55145" y="1544"/>
                </a:lnTo>
                <a:lnTo>
                  <a:pt x="87998" y="24663"/>
                </a:lnTo>
                <a:lnTo>
                  <a:pt x="93469" y="46244"/>
                </a:lnTo>
                <a:close/>
              </a:path>
            </a:pathLst>
          </a:custGeom>
          <a:ln w="12700">
            <a:solidFill>
              <a:srgbClr val="000000"/>
            </a:solidFill>
          </a:ln>
        </p:spPr>
        <p:txBody>
          <a:bodyPr wrap="square" lIns="0" tIns="0" rIns="0" bIns="0" rtlCol="0"/>
          <a:lstStyle/>
          <a:p>
            <a:endParaRPr/>
          </a:p>
        </p:txBody>
      </p:sp>
      <p:sp>
        <p:nvSpPr>
          <p:cNvPr id="13" name="object 13"/>
          <p:cNvSpPr/>
          <p:nvPr/>
        </p:nvSpPr>
        <p:spPr>
          <a:xfrm>
            <a:off x="5370790" y="2525900"/>
            <a:ext cx="187325" cy="187960"/>
          </a:xfrm>
          <a:custGeom>
            <a:avLst/>
            <a:gdLst/>
            <a:ahLst/>
            <a:cxnLst/>
            <a:rect l="l" t="t" r="r" b="b"/>
            <a:pathLst>
              <a:path w="187325" h="187960">
                <a:moveTo>
                  <a:pt x="186935" y="93810"/>
                </a:moveTo>
                <a:lnTo>
                  <a:pt x="177308" y="135258"/>
                </a:lnTo>
                <a:lnTo>
                  <a:pt x="151476" y="167282"/>
                </a:lnTo>
                <a:lnTo>
                  <a:pt x="114010" y="185309"/>
                </a:lnTo>
                <a:lnTo>
                  <a:pt x="99726" y="187417"/>
                </a:lnTo>
                <a:lnTo>
                  <a:pt x="83985" y="186427"/>
                </a:lnTo>
                <a:lnTo>
                  <a:pt x="43005" y="172038"/>
                </a:lnTo>
                <a:lnTo>
                  <a:pt x="13925" y="143729"/>
                </a:lnTo>
                <a:lnTo>
                  <a:pt x="0" y="105629"/>
                </a:lnTo>
                <a:lnTo>
                  <a:pt x="806" y="89064"/>
                </a:lnTo>
                <a:lnTo>
                  <a:pt x="14150" y="46495"/>
                </a:lnTo>
                <a:lnTo>
                  <a:pt x="40900" y="16457"/>
                </a:lnTo>
                <a:lnTo>
                  <a:pt x="77224" y="1322"/>
                </a:lnTo>
                <a:lnTo>
                  <a:pt x="90796" y="0"/>
                </a:lnTo>
                <a:lnTo>
                  <a:pt x="105794" y="1091"/>
                </a:lnTo>
                <a:lnTo>
                  <a:pt x="145378" y="16255"/>
                </a:lnTo>
                <a:lnTo>
                  <a:pt x="173663" y="45822"/>
                </a:lnTo>
                <a:lnTo>
                  <a:pt x="186561" y="85383"/>
                </a:lnTo>
                <a:lnTo>
                  <a:pt x="186935" y="93810"/>
                </a:lnTo>
                <a:close/>
              </a:path>
            </a:pathLst>
          </a:custGeom>
          <a:ln w="12700">
            <a:solidFill>
              <a:srgbClr val="000000"/>
            </a:solidFill>
          </a:ln>
        </p:spPr>
        <p:txBody>
          <a:bodyPr wrap="square" lIns="0" tIns="0" rIns="0" bIns="0" rtlCol="0"/>
          <a:lstStyle/>
          <a:p>
            <a:endParaRPr/>
          </a:p>
        </p:txBody>
      </p:sp>
      <p:sp>
        <p:nvSpPr>
          <p:cNvPr id="14" name="object 14"/>
          <p:cNvSpPr/>
          <p:nvPr/>
        </p:nvSpPr>
        <p:spPr>
          <a:xfrm>
            <a:off x="5519339" y="2283355"/>
            <a:ext cx="281940" cy="280670"/>
          </a:xfrm>
          <a:custGeom>
            <a:avLst/>
            <a:gdLst/>
            <a:ahLst/>
            <a:cxnLst/>
            <a:rect l="l" t="t" r="r" b="b"/>
            <a:pathLst>
              <a:path w="281939" h="280669">
                <a:moveTo>
                  <a:pt x="281469" y="140182"/>
                </a:moveTo>
                <a:lnTo>
                  <a:pt x="274882" y="182863"/>
                </a:lnTo>
                <a:lnTo>
                  <a:pt x="256475" y="220277"/>
                </a:lnTo>
                <a:lnTo>
                  <a:pt x="228281" y="250391"/>
                </a:lnTo>
                <a:lnTo>
                  <a:pt x="192330" y="271174"/>
                </a:lnTo>
                <a:lnTo>
                  <a:pt x="150656" y="280594"/>
                </a:lnTo>
                <a:lnTo>
                  <a:pt x="134763" y="279950"/>
                </a:lnTo>
                <a:lnTo>
                  <a:pt x="90980" y="270065"/>
                </a:lnTo>
                <a:lnTo>
                  <a:pt x="54166" y="249677"/>
                </a:lnTo>
                <a:lnTo>
                  <a:pt x="25767" y="220621"/>
                </a:lnTo>
                <a:lnTo>
                  <a:pt x="7229" y="184732"/>
                </a:lnTo>
                <a:lnTo>
                  <a:pt x="0" y="143843"/>
                </a:lnTo>
                <a:lnTo>
                  <a:pt x="729" y="128697"/>
                </a:lnTo>
                <a:lnTo>
                  <a:pt x="11193" y="86551"/>
                </a:lnTo>
                <a:lnTo>
                  <a:pt x="32553" y="50746"/>
                </a:lnTo>
                <a:lnTo>
                  <a:pt x="62852" y="23088"/>
                </a:lnTo>
                <a:lnTo>
                  <a:pt x="100135" y="5383"/>
                </a:lnTo>
                <a:lnTo>
                  <a:pt x="127905" y="0"/>
                </a:lnTo>
                <a:lnTo>
                  <a:pt x="144121" y="590"/>
                </a:lnTo>
                <a:lnTo>
                  <a:pt x="188619" y="10178"/>
                </a:lnTo>
                <a:lnTo>
                  <a:pt x="225885" y="30104"/>
                </a:lnTo>
                <a:lnTo>
                  <a:pt x="254624" y="58583"/>
                </a:lnTo>
                <a:lnTo>
                  <a:pt x="273541" y="93831"/>
                </a:lnTo>
                <a:lnTo>
                  <a:pt x="281338" y="134065"/>
                </a:lnTo>
                <a:lnTo>
                  <a:pt x="281469" y="140182"/>
                </a:lnTo>
                <a:close/>
              </a:path>
            </a:pathLst>
          </a:custGeom>
          <a:ln w="12700">
            <a:solidFill>
              <a:srgbClr val="000000"/>
            </a:solidFill>
          </a:ln>
        </p:spPr>
        <p:txBody>
          <a:bodyPr wrap="square" lIns="0" tIns="0" rIns="0" bIns="0" rtlCol="0"/>
          <a:lstStyle/>
          <a:p>
            <a:endParaRPr/>
          </a:p>
        </p:txBody>
      </p:sp>
      <p:sp>
        <p:nvSpPr>
          <p:cNvPr id="15" name="object 15"/>
          <p:cNvSpPr/>
          <p:nvPr/>
        </p:nvSpPr>
        <p:spPr>
          <a:xfrm>
            <a:off x="5480872" y="1776927"/>
            <a:ext cx="122555" cy="28575"/>
          </a:xfrm>
          <a:custGeom>
            <a:avLst/>
            <a:gdLst/>
            <a:ahLst/>
            <a:cxnLst/>
            <a:rect l="l" t="t" r="r" b="b"/>
            <a:pathLst>
              <a:path w="122554" h="28575">
                <a:moveTo>
                  <a:pt x="122178" y="27629"/>
                </a:moveTo>
                <a:lnTo>
                  <a:pt x="109450" y="28286"/>
                </a:lnTo>
                <a:lnTo>
                  <a:pt x="96754" y="28163"/>
                </a:lnTo>
                <a:lnTo>
                  <a:pt x="84119" y="27268"/>
                </a:lnTo>
                <a:lnTo>
                  <a:pt x="34816" y="16111"/>
                </a:lnTo>
                <a:lnTo>
                  <a:pt x="11338" y="6092"/>
                </a:lnTo>
                <a:lnTo>
                  <a:pt x="0" y="0"/>
                </a:lnTo>
              </a:path>
            </a:pathLst>
          </a:custGeom>
          <a:ln w="12700">
            <a:solidFill>
              <a:srgbClr val="000000"/>
            </a:solidFill>
          </a:ln>
        </p:spPr>
        <p:txBody>
          <a:bodyPr wrap="square" lIns="0" tIns="0" rIns="0" bIns="0" rtlCol="0"/>
          <a:lstStyle/>
          <a:p>
            <a:endParaRPr/>
          </a:p>
        </p:txBody>
      </p:sp>
      <p:sp>
        <p:nvSpPr>
          <p:cNvPr id="16" name="object 16"/>
          <p:cNvSpPr/>
          <p:nvPr/>
        </p:nvSpPr>
        <p:spPr>
          <a:xfrm>
            <a:off x="5667155" y="2145584"/>
            <a:ext cx="49530" cy="13970"/>
          </a:xfrm>
          <a:custGeom>
            <a:avLst/>
            <a:gdLst/>
            <a:ahLst/>
            <a:cxnLst/>
            <a:rect l="l" t="t" r="r" b="b"/>
            <a:pathLst>
              <a:path w="49529" h="13969">
                <a:moveTo>
                  <a:pt x="48907" y="0"/>
                </a:moveTo>
                <a:lnTo>
                  <a:pt x="36978" y="4584"/>
                </a:lnTo>
                <a:lnTo>
                  <a:pt x="24830" y="8437"/>
                </a:lnTo>
                <a:lnTo>
                  <a:pt x="12493" y="11548"/>
                </a:lnTo>
                <a:lnTo>
                  <a:pt x="0" y="13911"/>
                </a:lnTo>
              </a:path>
            </a:pathLst>
          </a:custGeom>
          <a:ln w="12700">
            <a:solidFill>
              <a:srgbClr val="000000"/>
            </a:solidFill>
          </a:ln>
        </p:spPr>
        <p:txBody>
          <a:bodyPr wrap="square" lIns="0" tIns="0" rIns="0" bIns="0" rtlCol="0"/>
          <a:lstStyle/>
          <a:p>
            <a:endParaRPr/>
          </a:p>
        </p:txBody>
      </p:sp>
      <p:sp>
        <p:nvSpPr>
          <p:cNvPr id="17" name="object 17"/>
          <p:cNvSpPr/>
          <p:nvPr/>
        </p:nvSpPr>
        <p:spPr>
          <a:xfrm>
            <a:off x="6169773" y="2253075"/>
            <a:ext cx="29209" cy="56515"/>
          </a:xfrm>
          <a:custGeom>
            <a:avLst/>
            <a:gdLst/>
            <a:ahLst/>
            <a:cxnLst/>
            <a:rect l="l" t="t" r="r" b="b"/>
            <a:pathLst>
              <a:path w="29210" h="56514">
                <a:moveTo>
                  <a:pt x="29183" y="56375"/>
                </a:moveTo>
                <a:lnTo>
                  <a:pt x="22587" y="45547"/>
                </a:lnTo>
                <a:lnTo>
                  <a:pt x="16365" y="34485"/>
                </a:lnTo>
                <a:lnTo>
                  <a:pt x="10522" y="23199"/>
                </a:lnTo>
                <a:lnTo>
                  <a:pt x="5066" y="11700"/>
                </a:lnTo>
                <a:lnTo>
                  <a:pt x="0" y="0"/>
                </a:lnTo>
              </a:path>
            </a:pathLst>
          </a:custGeom>
          <a:ln w="12700">
            <a:solidFill>
              <a:srgbClr val="000000"/>
            </a:solidFill>
          </a:ln>
        </p:spPr>
        <p:txBody>
          <a:bodyPr wrap="square" lIns="0" tIns="0" rIns="0" bIns="0" rtlCol="0"/>
          <a:lstStyle/>
          <a:p>
            <a:endParaRPr/>
          </a:p>
        </p:txBody>
      </p:sp>
      <p:sp>
        <p:nvSpPr>
          <p:cNvPr id="18" name="object 18"/>
          <p:cNvSpPr/>
          <p:nvPr/>
        </p:nvSpPr>
        <p:spPr>
          <a:xfrm>
            <a:off x="6813112" y="2139798"/>
            <a:ext cx="10795" cy="62865"/>
          </a:xfrm>
          <a:custGeom>
            <a:avLst/>
            <a:gdLst/>
            <a:ahLst/>
            <a:cxnLst/>
            <a:rect l="l" t="t" r="r" b="b"/>
            <a:pathLst>
              <a:path w="10795" h="62864">
                <a:moveTo>
                  <a:pt x="10269" y="0"/>
                </a:moveTo>
                <a:lnTo>
                  <a:pt x="9058" y="12688"/>
                </a:lnTo>
                <a:lnTo>
                  <a:pt x="7423" y="25315"/>
                </a:lnTo>
                <a:lnTo>
                  <a:pt x="5367" y="37869"/>
                </a:lnTo>
                <a:lnTo>
                  <a:pt x="2892" y="50339"/>
                </a:lnTo>
                <a:lnTo>
                  <a:pt x="0" y="62713"/>
                </a:lnTo>
              </a:path>
            </a:pathLst>
          </a:custGeom>
          <a:ln w="12700">
            <a:solidFill>
              <a:srgbClr val="000000"/>
            </a:solidFill>
          </a:ln>
        </p:spPr>
        <p:txBody>
          <a:bodyPr wrap="square" lIns="0" tIns="0" rIns="0" bIns="0" rtlCol="0"/>
          <a:lstStyle/>
          <a:p>
            <a:endParaRPr/>
          </a:p>
        </p:txBody>
      </p:sp>
      <p:sp>
        <p:nvSpPr>
          <p:cNvPr id="19" name="object 19"/>
          <p:cNvSpPr/>
          <p:nvPr/>
        </p:nvSpPr>
        <p:spPr>
          <a:xfrm>
            <a:off x="7091475" y="1678540"/>
            <a:ext cx="164465" cy="279400"/>
          </a:xfrm>
          <a:custGeom>
            <a:avLst/>
            <a:gdLst/>
            <a:ahLst/>
            <a:cxnLst/>
            <a:rect l="l" t="t" r="r" b="b"/>
            <a:pathLst>
              <a:path w="164465" h="279400">
                <a:moveTo>
                  <a:pt x="0" y="0"/>
                </a:moveTo>
                <a:lnTo>
                  <a:pt x="42991" y="27026"/>
                </a:lnTo>
                <a:lnTo>
                  <a:pt x="80379" y="60753"/>
                </a:lnTo>
                <a:lnTo>
                  <a:pt x="111606" y="100236"/>
                </a:lnTo>
                <a:lnTo>
                  <a:pt x="136116" y="144532"/>
                </a:lnTo>
                <a:lnTo>
                  <a:pt x="153353" y="192695"/>
                </a:lnTo>
                <a:lnTo>
                  <a:pt x="162760" y="243783"/>
                </a:lnTo>
                <a:lnTo>
                  <a:pt x="164060" y="261299"/>
                </a:lnTo>
                <a:lnTo>
                  <a:pt x="164408" y="279000"/>
                </a:lnTo>
              </a:path>
            </a:pathLst>
          </a:custGeom>
          <a:ln w="12700">
            <a:solidFill>
              <a:srgbClr val="000000"/>
            </a:solidFill>
          </a:ln>
        </p:spPr>
        <p:txBody>
          <a:bodyPr wrap="square" lIns="0" tIns="0" rIns="0" bIns="0" rtlCol="0"/>
          <a:lstStyle/>
          <a:p>
            <a:endParaRPr/>
          </a:p>
        </p:txBody>
      </p:sp>
      <p:sp>
        <p:nvSpPr>
          <p:cNvPr id="20" name="object 20"/>
          <p:cNvSpPr/>
          <p:nvPr/>
        </p:nvSpPr>
        <p:spPr>
          <a:xfrm>
            <a:off x="7406563" y="1381384"/>
            <a:ext cx="73025" cy="104775"/>
          </a:xfrm>
          <a:custGeom>
            <a:avLst/>
            <a:gdLst/>
            <a:ahLst/>
            <a:cxnLst/>
            <a:rect l="l" t="t" r="r" b="b"/>
            <a:pathLst>
              <a:path w="73025" h="104775">
                <a:moveTo>
                  <a:pt x="72694" y="0"/>
                </a:moveTo>
                <a:lnTo>
                  <a:pt x="55745" y="34842"/>
                </a:lnTo>
                <a:lnTo>
                  <a:pt x="34491" y="66801"/>
                </a:lnTo>
                <a:lnTo>
                  <a:pt x="9247" y="95431"/>
                </a:lnTo>
                <a:lnTo>
                  <a:pt x="0" y="104157"/>
                </a:lnTo>
              </a:path>
            </a:pathLst>
          </a:custGeom>
          <a:ln w="12700">
            <a:solidFill>
              <a:srgbClr val="000000"/>
            </a:solidFill>
          </a:ln>
        </p:spPr>
        <p:txBody>
          <a:bodyPr wrap="square" lIns="0" tIns="0" rIns="0" bIns="0" rtlCol="0"/>
          <a:lstStyle/>
          <a:p>
            <a:endParaRPr/>
          </a:p>
        </p:txBody>
      </p:sp>
      <p:sp>
        <p:nvSpPr>
          <p:cNvPr id="21" name="object 21"/>
          <p:cNvSpPr/>
          <p:nvPr/>
        </p:nvSpPr>
        <p:spPr>
          <a:xfrm>
            <a:off x="7303596" y="993204"/>
            <a:ext cx="3810" cy="38100"/>
          </a:xfrm>
          <a:custGeom>
            <a:avLst/>
            <a:gdLst/>
            <a:ahLst/>
            <a:cxnLst/>
            <a:rect l="l" t="t" r="r" b="b"/>
            <a:pathLst>
              <a:path w="3809" h="38100">
                <a:moveTo>
                  <a:pt x="0" y="0"/>
                </a:moveTo>
                <a:lnTo>
                  <a:pt x="1852" y="12566"/>
                </a:lnTo>
                <a:lnTo>
                  <a:pt x="3112" y="25206"/>
                </a:lnTo>
                <a:lnTo>
                  <a:pt x="3777" y="37896"/>
                </a:lnTo>
              </a:path>
            </a:pathLst>
          </a:custGeom>
          <a:ln w="12700">
            <a:solidFill>
              <a:srgbClr val="000000"/>
            </a:solidFill>
          </a:ln>
        </p:spPr>
        <p:txBody>
          <a:bodyPr wrap="square" lIns="0" tIns="0" rIns="0" bIns="0" rtlCol="0"/>
          <a:lstStyle/>
          <a:p>
            <a:endParaRPr/>
          </a:p>
        </p:txBody>
      </p:sp>
      <p:sp>
        <p:nvSpPr>
          <p:cNvPr id="22" name="object 22"/>
          <p:cNvSpPr/>
          <p:nvPr/>
        </p:nvSpPr>
        <p:spPr>
          <a:xfrm>
            <a:off x="6836072" y="880315"/>
            <a:ext cx="31750" cy="55244"/>
          </a:xfrm>
          <a:custGeom>
            <a:avLst/>
            <a:gdLst/>
            <a:ahLst/>
            <a:cxnLst/>
            <a:rect l="l" t="t" r="r" b="b"/>
            <a:pathLst>
              <a:path w="31750" h="55244">
                <a:moveTo>
                  <a:pt x="0" y="55255"/>
                </a:moveTo>
                <a:lnTo>
                  <a:pt x="5232" y="43556"/>
                </a:lnTo>
                <a:lnTo>
                  <a:pt x="11009" y="32161"/>
                </a:lnTo>
                <a:lnTo>
                  <a:pt x="17319" y="21089"/>
                </a:lnTo>
                <a:lnTo>
                  <a:pt x="24148" y="10362"/>
                </a:lnTo>
                <a:lnTo>
                  <a:pt x="31485" y="0"/>
                </a:lnTo>
              </a:path>
            </a:pathLst>
          </a:custGeom>
          <a:ln w="12700">
            <a:solidFill>
              <a:srgbClr val="000000"/>
            </a:solidFill>
          </a:ln>
        </p:spPr>
        <p:txBody>
          <a:bodyPr wrap="square" lIns="0" tIns="0" rIns="0" bIns="0" rtlCol="0"/>
          <a:lstStyle/>
          <a:p>
            <a:endParaRPr/>
          </a:p>
        </p:txBody>
      </p:sp>
      <p:sp>
        <p:nvSpPr>
          <p:cNvPr id="23" name="object 23"/>
          <p:cNvSpPr/>
          <p:nvPr/>
        </p:nvSpPr>
        <p:spPr>
          <a:xfrm>
            <a:off x="6485306" y="917164"/>
            <a:ext cx="15875" cy="48895"/>
          </a:xfrm>
          <a:custGeom>
            <a:avLst/>
            <a:gdLst/>
            <a:ahLst/>
            <a:cxnLst/>
            <a:rect l="l" t="t" r="r" b="b"/>
            <a:pathLst>
              <a:path w="15875" h="48894">
                <a:moveTo>
                  <a:pt x="0" y="48435"/>
                </a:moveTo>
                <a:lnTo>
                  <a:pt x="2911" y="36000"/>
                </a:lnTo>
                <a:lnTo>
                  <a:pt x="6465" y="23764"/>
                </a:lnTo>
                <a:lnTo>
                  <a:pt x="10652" y="11754"/>
                </a:lnTo>
                <a:lnTo>
                  <a:pt x="15463" y="0"/>
                </a:lnTo>
              </a:path>
            </a:pathLst>
          </a:custGeom>
          <a:ln w="12700">
            <a:solidFill>
              <a:srgbClr val="000000"/>
            </a:solidFill>
          </a:ln>
        </p:spPr>
        <p:txBody>
          <a:bodyPr wrap="square" lIns="0" tIns="0" rIns="0" bIns="0" rtlCol="0"/>
          <a:lstStyle/>
          <a:p>
            <a:endParaRPr/>
          </a:p>
        </p:txBody>
      </p:sp>
      <p:sp>
        <p:nvSpPr>
          <p:cNvPr id="24" name="object 24"/>
          <p:cNvSpPr/>
          <p:nvPr/>
        </p:nvSpPr>
        <p:spPr>
          <a:xfrm>
            <a:off x="6073657" y="984054"/>
            <a:ext cx="60325" cy="46990"/>
          </a:xfrm>
          <a:custGeom>
            <a:avLst/>
            <a:gdLst/>
            <a:ahLst/>
            <a:cxnLst/>
            <a:rect l="l" t="t" r="r" b="b"/>
            <a:pathLst>
              <a:path w="60325" h="46990">
                <a:moveTo>
                  <a:pt x="0" y="0"/>
                </a:moveTo>
                <a:lnTo>
                  <a:pt x="41095" y="29784"/>
                </a:lnTo>
                <a:lnTo>
                  <a:pt x="50686" y="38190"/>
                </a:lnTo>
                <a:lnTo>
                  <a:pt x="59983" y="46965"/>
                </a:lnTo>
              </a:path>
            </a:pathLst>
          </a:custGeom>
          <a:ln w="12700">
            <a:solidFill>
              <a:srgbClr val="000000"/>
            </a:solidFill>
          </a:ln>
        </p:spPr>
        <p:txBody>
          <a:bodyPr wrap="square" lIns="0" tIns="0" rIns="0" bIns="0" rtlCol="0"/>
          <a:lstStyle/>
          <a:p>
            <a:endParaRPr/>
          </a:p>
        </p:txBody>
      </p:sp>
      <p:sp>
        <p:nvSpPr>
          <p:cNvPr id="25" name="object 25"/>
          <p:cNvSpPr/>
          <p:nvPr/>
        </p:nvSpPr>
        <p:spPr>
          <a:xfrm>
            <a:off x="5563756" y="1348727"/>
            <a:ext cx="10795" cy="50165"/>
          </a:xfrm>
          <a:custGeom>
            <a:avLst/>
            <a:gdLst/>
            <a:ahLst/>
            <a:cxnLst/>
            <a:rect l="l" t="t" r="r" b="b"/>
            <a:pathLst>
              <a:path w="10795" h="50165">
                <a:moveTo>
                  <a:pt x="10674" y="49665"/>
                </a:moveTo>
                <a:lnTo>
                  <a:pt x="7379" y="37403"/>
                </a:lnTo>
                <a:lnTo>
                  <a:pt x="4499" y="25030"/>
                </a:lnTo>
                <a:lnTo>
                  <a:pt x="2039" y="12558"/>
                </a:lnTo>
                <a:lnTo>
                  <a:pt x="0" y="0"/>
                </a:lnTo>
              </a:path>
            </a:pathLst>
          </a:custGeom>
          <a:ln w="12700">
            <a:solidFill>
              <a:srgbClr val="000000"/>
            </a:solidFill>
          </a:ln>
        </p:spPr>
        <p:txBody>
          <a:bodyPr wrap="square" lIns="0" tIns="0" rIns="0" bIns="0" rtlCol="0"/>
          <a:lstStyle/>
          <a:p>
            <a:endParaRPr/>
          </a:p>
        </p:txBody>
      </p:sp>
      <p:sp>
        <p:nvSpPr>
          <p:cNvPr id="26" name="object 26"/>
          <p:cNvSpPr txBox="1"/>
          <p:nvPr/>
        </p:nvSpPr>
        <p:spPr>
          <a:xfrm>
            <a:off x="5801960" y="1118022"/>
            <a:ext cx="1423035" cy="1054100"/>
          </a:xfrm>
          <a:prstGeom prst="rect">
            <a:avLst/>
          </a:prstGeom>
        </p:spPr>
        <p:txBody>
          <a:bodyPr vert="horz" wrap="square" lIns="0" tIns="0" rIns="0" bIns="0" rtlCol="0">
            <a:spAutoFit/>
          </a:bodyPr>
          <a:lstStyle/>
          <a:p>
            <a:pPr marL="12700" marR="5080">
              <a:lnSpc>
                <a:spcPct val="101899"/>
              </a:lnSpc>
            </a:pPr>
            <a:r>
              <a:rPr sz="1800" spc="-5" dirty="0">
                <a:solidFill>
                  <a:srgbClr val="FFFFFF"/>
                </a:solidFill>
                <a:latin typeface="Arial"/>
                <a:cs typeface="Arial"/>
              </a:rPr>
              <a:t>I </a:t>
            </a:r>
            <a:r>
              <a:rPr sz="1800" dirty="0">
                <a:solidFill>
                  <a:srgbClr val="FFFFFF"/>
                </a:solidFill>
                <a:latin typeface="Arial"/>
                <a:cs typeface="Arial"/>
              </a:rPr>
              <a:t>l</a:t>
            </a:r>
            <a:r>
              <a:rPr sz="1800" spc="-5" dirty="0">
                <a:solidFill>
                  <a:srgbClr val="FFFFFF"/>
                </a:solidFill>
                <a:latin typeface="Arial"/>
                <a:cs typeface="Arial"/>
              </a:rPr>
              <a:t>o</a:t>
            </a:r>
            <a:r>
              <a:rPr sz="1800" dirty="0">
                <a:solidFill>
                  <a:srgbClr val="FFFFFF"/>
                </a:solidFill>
                <a:latin typeface="Arial"/>
                <a:cs typeface="Arial"/>
              </a:rPr>
              <a:t>ve</a:t>
            </a:r>
            <a:r>
              <a:rPr sz="1800" spc="-5" dirty="0">
                <a:solidFill>
                  <a:srgbClr val="FFFFFF"/>
                </a:solidFill>
                <a:latin typeface="Arial"/>
                <a:cs typeface="Arial"/>
              </a:rPr>
              <a:t> </a:t>
            </a:r>
            <a:r>
              <a:rPr sz="1800" dirty="0">
                <a:solidFill>
                  <a:srgbClr val="FFFFFF"/>
                </a:solidFill>
                <a:latin typeface="Arial"/>
                <a:cs typeface="Arial"/>
              </a:rPr>
              <a:t>my</a:t>
            </a:r>
            <a:r>
              <a:rPr sz="1800" spc="-5" dirty="0">
                <a:solidFill>
                  <a:srgbClr val="FFFFFF"/>
                </a:solidFill>
                <a:latin typeface="Arial"/>
                <a:cs typeface="Arial"/>
              </a:rPr>
              <a:t> ne</a:t>
            </a:r>
            <a:r>
              <a:rPr sz="1800" dirty="0">
                <a:solidFill>
                  <a:srgbClr val="FFFFFF"/>
                </a:solidFill>
                <a:latin typeface="Arial"/>
                <a:cs typeface="Arial"/>
              </a:rPr>
              <a:t>w </a:t>
            </a:r>
            <a:r>
              <a:rPr sz="1800" spc="-5" dirty="0">
                <a:solidFill>
                  <a:srgbClr val="FFFFFF"/>
                </a:solidFill>
                <a:latin typeface="Arial"/>
                <a:cs typeface="Arial"/>
              </a:rPr>
              <a:t>b</a:t>
            </a:r>
            <a:r>
              <a:rPr sz="1800" dirty="0">
                <a:solidFill>
                  <a:srgbClr val="FFFFFF"/>
                </a:solidFill>
                <a:latin typeface="Arial"/>
                <a:cs typeface="Arial"/>
              </a:rPr>
              <a:t>l</a:t>
            </a:r>
            <a:r>
              <a:rPr sz="1800" spc="-5" dirty="0">
                <a:solidFill>
                  <a:srgbClr val="FFFFFF"/>
                </a:solidFill>
                <a:latin typeface="Arial"/>
                <a:cs typeface="Arial"/>
              </a:rPr>
              <a:t>u</a:t>
            </a:r>
            <a:r>
              <a:rPr sz="1800" dirty="0">
                <a:solidFill>
                  <a:srgbClr val="FFFFFF"/>
                </a:solidFill>
                <a:latin typeface="Arial"/>
                <a:cs typeface="Arial"/>
              </a:rPr>
              <a:t>e</a:t>
            </a:r>
            <a:r>
              <a:rPr sz="1800" spc="-5" dirty="0">
                <a:solidFill>
                  <a:srgbClr val="FFFFFF"/>
                </a:solidFill>
                <a:latin typeface="Arial"/>
                <a:cs typeface="Arial"/>
              </a:rPr>
              <a:t> p</a:t>
            </a:r>
            <a:r>
              <a:rPr sz="1800" dirty="0">
                <a:solidFill>
                  <a:srgbClr val="FFFFFF"/>
                </a:solidFill>
                <a:latin typeface="Arial"/>
                <a:cs typeface="Arial"/>
              </a:rPr>
              <a:t>l</a:t>
            </a:r>
            <a:r>
              <a:rPr sz="1800" spc="-5" dirty="0">
                <a:solidFill>
                  <a:srgbClr val="FFFFFF"/>
                </a:solidFill>
                <a:latin typeface="Arial"/>
                <a:cs typeface="Arial"/>
              </a:rPr>
              <a:t>ates!</a:t>
            </a:r>
            <a:endParaRPr sz="1800">
              <a:latin typeface="Arial"/>
              <a:cs typeface="Arial"/>
            </a:endParaRPr>
          </a:p>
          <a:p>
            <a:pPr marL="12700" marR="156845">
              <a:lnSpc>
                <a:spcPts val="2100"/>
              </a:lnSpc>
              <a:spcBef>
                <a:spcPts val="160"/>
              </a:spcBef>
            </a:pPr>
            <a:r>
              <a:rPr sz="1800" spc="-5" dirty="0">
                <a:solidFill>
                  <a:srgbClr val="FFFFFF"/>
                </a:solidFill>
                <a:latin typeface="Arial"/>
                <a:cs typeface="Arial"/>
              </a:rPr>
              <a:t>Le</a:t>
            </a:r>
            <a:r>
              <a:rPr sz="1800" dirty="0">
                <a:solidFill>
                  <a:srgbClr val="FFFFFF"/>
                </a:solidFill>
                <a:latin typeface="Arial"/>
                <a:cs typeface="Arial"/>
              </a:rPr>
              <a:t>t</a:t>
            </a:r>
            <a:r>
              <a:rPr sz="1800" spc="-5" dirty="0">
                <a:solidFill>
                  <a:srgbClr val="FFFFFF"/>
                </a:solidFill>
                <a:latin typeface="Arial"/>
                <a:cs typeface="Arial"/>
              </a:rPr>
              <a:t> </a:t>
            </a:r>
            <a:r>
              <a:rPr sz="1800" dirty="0">
                <a:solidFill>
                  <a:srgbClr val="FFFFFF"/>
                </a:solidFill>
                <a:latin typeface="Arial"/>
                <a:cs typeface="Arial"/>
              </a:rPr>
              <a:t>me</a:t>
            </a:r>
            <a:r>
              <a:rPr sz="1800" spc="-5" dirty="0">
                <a:solidFill>
                  <a:srgbClr val="FFFFFF"/>
                </a:solidFill>
                <a:latin typeface="Arial"/>
                <a:cs typeface="Arial"/>
              </a:rPr>
              <a:t> </a:t>
            </a:r>
            <a:r>
              <a:rPr sz="1800" dirty="0">
                <a:solidFill>
                  <a:srgbClr val="FFFFFF"/>
                </a:solidFill>
                <a:latin typeface="Arial"/>
                <a:cs typeface="Arial"/>
              </a:rPr>
              <a:t>wri</a:t>
            </a:r>
            <a:r>
              <a:rPr sz="1800" spc="-5" dirty="0">
                <a:solidFill>
                  <a:srgbClr val="FFFFFF"/>
                </a:solidFill>
                <a:latin typeface="Arial"/>
                <a:cs typeface="Arial"/>
              </a:rPr>
              <a:t>te </a:t>
            </a:r>
            <a:r>
              <a:rPr sz="1800" dirty="0">
                <a:solidFill>
                  <a:srgbClr val="FFFFFF"/>
                </a:solidFill>
                <a:latin typeface="Arial"/>
                <a:cs typeface="Arial"/>
              </a:rPr>
              <a:t>a</a:t>
            </a:r>
            <a:r>
              <a:rPr sz="1800" spc="-5" dirty="0">
                <a:solidFill>
                  <a:srgbClr val="FFFFFF"/>
                </a:solidFill>
                <a:latin typeface="Arial"/>
                <a:cs typeface="Arial"/>
              </a:rPr>
              <a:t> </a:t>
            </a:r>
            <a:r>
              <a:rPr sz="1800" dirty="0">
                <a:solidFill>
                  <a:srgbClr val="FFFFFF"/>
                </a:solidFill>
                <a:latin typeface="Arial"/>
                <a:cs typeface="Arial"/>
              </a:rPr>
              <a:t>r</a:t>
            </a:r>
            <a:r>
              <a:rPr sz="1800" spc="-5" dirty="0">
                <a:solidFill>
                  <a:srgbClr val="FFFFFF"/>
                </a:solidFill>
                <a:latin typeface="Arial"/>
                <a:cs typeface="Arial"/>
              </a:rPr>
              <a:t>e</a:t>
            </a:r>
            <a:r>
              <a:rPr sz="1800" dirty="0">
                <a:solidFill>
                  <a:srgbClr val="FFFFFF"/>
                </a:solidFill>
                <a:latin typeface="Arial"/>
                <a:cs typeface="Arial"/>
              </a:rPr>
              <a:t>vi</a:t>
            </a:r>
            <a:r>
              <a:rPr sz="1800" spc="-5" dirty="0">
                <a:solidFill>
                  <a:srgbClr val="FFFFFF"/>
                </a:solidFill>
                <a:latin typeface="Arial"/>
                <a:cs typeface="Arial"/>
              </a:rPr>
              <a:t>e</a:t>
            </a:r>
            <a:r>
              <a:rPr sz="1800" spc="-100" dirty="0">
                <a:solidFill>
                  <a:srgbClr val="FFFFFF"/>
                </a:solidFill>
                <a:latin typeface="Arial"/>
                <a:cs typeface="Arial"/>
              </a:rPr>
              <a:t>w</a:t>
            </a:r>
            <a:r>
              <a:rPr sz="1800" spc="-5" dirty="0">
                <a:solidFill>
                  <a:srgbClr val="FFFFFF"/>
                </a:solidFill>
                <a:latin typeface="Arial"/>
                <a:cs typeface="Arial"/>
              </a:rPr>
              <a:t>.</a:t>
            </a:r>
            <a:endParaRPr sz="18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868170">
              <a:lnSpc>
                <a:spcPct val="100000"/>
              </a:lnSpc>
            </a:pPr>
            <a:r>
              <a:rPr sz="4400" b="1" spc="-35" dirty="0">
                <a:latin typeface="Arial"/>
                <a:cs typeface="Arial"/>
              </a:rPr>
              <a:t>S</a:t>
            </a:r>
            <a:r>
              <a:rPr sz="4400" b="1" spc="-50" dirty="0">
                <a:latin typeface="Arial"/>
                <a:cs typeface="Arial"/>
              </a:rPr>
              <a:t>e</a:t>
            </a:r>
            <a:r>
              <a:rPr sz="4400" b="1" spc="0" dirty="0">
                <a:latin typeface="Arial"/>
                <a:cs typeface="Arial"/>
              </a:rPr>
              <a:t>n</a:t>
            </a:r>
            <a:r>
              <a:rPr sz="4400" b="1" spc="35" dirty="0">
                <a:latin typeface="Arial"/>
                <a:cs typeface="Arial"/>
              </a:rPr>
              <a:t>t</a:t>
            </a:r>
            <a:r>
              <a:rPr sz="4400" b="1" spc="-30" dirty="0">
                <a:latin typeface="Arial"/>
                <a:cs typeface="Arial"/>
              </a:rPr>
              <a:t>i</a:t>
            </a:r>
            <a:r>
              <a:rPr sz="4400" b="1" spc="-15" dirty="0">
                <a:latin typeface="Arial"/>
                <a:cs typeface="Arial"/>
              </a:rPr>
              <a:t>m</a:t>
            </a:r>
            <a:r>
              <a:rPr sz="4400" b="1" spc="-50" dirty="0">
                <a:latin typeface="Arial"/>
                <a:cs typeface="Arial"/>
              </a:rPr>
              <a:t>e</a:t>
            </a:r>
            <a:r>
              <a:rPr sz="4400" b="1" spc="0" dirty="0">
                <a:latin typeface="Arial"/>
                <a:cs typeface="Arial"/>
              </a:rPr>
              <a:t>n</a:t>
            </a:r>
            <a:r>
              <a:rPr sz="4400" b="1" dirty="0">
                <a:latin typeface="Arial"/>
                <a:cs typeface="Arial"/>
              </a:rPr>
              <a:t>t</a:t>
            </a:r>
            <a:r>
              <a:rPr sz="4400" b="1" spc="-90" dirty="0">
                <a:latin typeface="Arial"/>
                <a:cs typeface="Arial"/>
              </a:rPr>
              <a:t> </a:t>
            </a:r>
            <a:r>
              <a:rPr sz="4400" b="1" spc="20" dirty="0">
                <a:latin typeface="Arial"/>
                <a:cs typeface="Arial"/>
              </a:rPr>
              <a:t>A</a:t>
            </a:r>
            <a:r>
              <a:rPr sz="4400" b="1" spc="0" dirty="0">
                <a:latin typeface="Arial"/>
                <a:cs typeface="Arial"/>
              </a:rPr>
              <a:t>n</a:t>
            </a:r>
            <a:r>
              <a:rPr sz="4400" b="1" spc="-50" dirty="0">
                <a:latin typeface="Arial"/>
                <a:cs typeface="Arial"/>
              </a:rPr>
              <a:t>a</a:t>
            </a:r>
            <a:r>
              <a:rPr sz="4400" b="1" spc="-30" dirty="0">
                <a:latin typeface="Arial"/>
                <a:cs typeface="Arial"/>
              </a:rPr>
              <a:t>l</a:t>
            </a:r>
            <a:r>
              <a:rPr sz="4400" b="1" spc="-50" dirty="0">
                <a:latin typeface="Arial"/>
                <a:cs typeface="Arial"/>
              </a:rPr>
              <a:t>ys</a:t>
            </a:r>
            <a:r>
              <a:rPr sz="4400" b="1" spc="-30" dirty="0">
                <a:latin typeface="Arial"/>
                <a:cs typeface="Arial"/>
              </a:rPr>
              <a:t>i</a:t>
            </a:r>
            <a:r>
              <a:rPr sz="4400" b="1" dirty="0">
                <a:latin typeface="Arial"/>
                <a:cs typeface="Arial"/>
              </a:rPr>
              <a:t>s</a:t>
            </a:r>
            <a:endParaRPr sz="4400">
              <a:latin typeface="Arial"/>
              <a:cs typeface="Arial"/>
            </a:endParaRPr>
          </a:p>
        </p:txBody>
      </p:sp>
      <p:sp>
        <p:nvSpPr>
          <p:cNvPr id="4" name="object 4"/>
          <p:cNvSpPr/>
          <p:nvPr/>
        </p:nvSpPr>
        <p:spPr>
          <a:xfrm>
            <a:off x="539750" y="1746250"/>
            <a:ext cx="838200" cy="228600"/>
          </a:xfrm>
          <a:custGeom>
            <a:avLst/>
            <a:gdLst/>
            <a:ahLst/>
            <a:cxnLst/>
            <a:rect l="l" t="t" r="r" b="b"/>
            <a:pathLst>
              <a:path w="838200" h="228600">
                <a:moveTo>
                  <a:pt x="0" y="0"/>
                </a:moveTo>
                <a:lnTo>
                  <a:pt x="838200" y="0"/>
                </a:lnTo>
                <a:lnTo>
                  <a:pt x="838200" y="228600"/>
                </a:lnTo>
                <a:lnTo>
                  <a:pt x="0" y="228600"/>
                </a:lnTo>
                <a:lnTo>
                  <a:pt x="0" y="0"/>
                </a:lnTo>
                <a:close/>
              </a:path>
            </a:pathLst>
          </a:custGeom>
          <a:solidFill>
            <a:srgbClr val="000000"/>
          </a:solidFill>
        </p:spPr>
        <p:txBody>
          <a:bodyPr wrap="square" lIns="0" tIns="0" rIns="0" bIns="0" rtlCol="0"/>
          <a:lstStyle/>
          <a:p>
            <a:endParaRPr/>
          </a:p>
        </p:txBody>
      </p:sp>
      <p:sp>
        <p:nvSpPr>
          <p:cNvPr id="5" name="object 5"/>
          <p:cNvSpPr/>
          <p:nvPr/>
        </p:nvSpPr>
        <p:spPr>
          <a:xfrm>
            <a:off x="539750" y="1746250"/>
            <a:ext cx="838200" cy="228600"/>
          </a:xfrm>
          <a:custGeom>
            <a:avLst/>
            <a:gdLst/>
            <a:ahLst/>
            <a:cxnLst/>
            <a:rect l="l" t="t" r="r" b="b"/>
            <a:pathLst>
              <a:path w="838200" h="228600">
                <a:moveTo>
                  <a:pt x="0" y="0"/>
                </a:moveTo>
                <a:lnTo>
                  <a:pt x="838200" y="0"/>
                </a:lnTo>
                <a:lnTo>
                  <a:pt x="838200" y="228600"/>
                </a:lnTo>
                <a:lnTo>
                  <a:pt x="0" y="228600"/>
                </a:lnTo>
                <a:lnTo>
                  <a:pt x="0" y="0"/>
                </a:lnTo>
                <a:close/>
              </a:path>
            </a:pathLst>
          </a:custGeom>
          <a:ln w="12700">
            <a:solidFill>
              <a:srgbClr val="000000"/>
            </a:solidFill>
          </a:ln>
        </p:spPr>
        <p:txBody>
          <a:bodyPr wrap="square" lIns="0" tIns="0" rIns="0" bIns="0" rtlCol="0"/>
          <a:lstStyle/>
          <a:p>
            <a:endParaRPr/>
          </a:p>
        </p:txBody>
      </p:sp>
      <p:sp>
        <p:nvSpPr>
          <p:cNvPr id="6" name="object 6"/>
          <p:cNvSpPr/>
          <p:nvPr/>
        </p:nvSpPr>
        <p:spPr>
          <a:xfrm>
            <a:off x="203200" y="736600"/>
            <a:ext cx="1854200" cy="18923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260600" y="736600"/>
            <a:ext cx="3086100" cy="13462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657600" y="2273300"/>
            <a:ext cx="1879600" cy="23241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363742" y="787216"/>
            <a:ext cx="2187575" cy="1689100"/>
          </a:xfrm>
          <a:custGeom>
            <a:avLst/>
            <a:gdLst/>
            <a:ahLst/>
            <a:cxnLst/>
            <a:rect l="l" t="t" r="r" b="b"/>
            <a:pathLst>
              <a:path w="2187575" h="1689100">
                <a:moveTo>
                  <a:pt x="1408818" y="1536699"/>
                </a:moveTo>
                <a:lnTo>
                  <a:pt x="838821" y="1536699"/>
                </a:lnTo>
                <a:lnTo>
                  <a:pt x="846314" y="1549399"/>
                </a:lnTo>
                <a:lnTo>
                  <a:pt x="854167" y="1562099"/>
                </a:lnTo>
                <a:lnTo>
                  <a:pt x="862371" y="1574799"/>
                </a:lnTo>
                <a:lnTo>
                  <a:pt x="870914" y="1587499"/>
                </a:lnTo>
                <a:lnTo>
                  <a:pt x="879786" y="1587499"/>
                </a:lnTo>
                <a:lnTo>
                  <a:pt x="888976" y="1600199"/>
                </a:lnTo>
                <a:lnTo>
                  <a:pt x="898474" y="1612899"/>
                </a:lnTo>
                <a:lnTo>
                  <a:pt x="908270" y="1612899"/>
                </a:lnTo>
                <a:lnTo>
                  <a:pt x="918351" y="1625599"/>
                </a:lnTo>
                <a:lnTo>
                  <a:pt x="928709" y="1638299"/>
                </a:lnTo>
                <a:lnTo>
                  <a:pt x="939332" y="1638299"/>
                </a:lnTo>
                <a:lnTo>
                  <a:pt x="950210" y="1650999"/>
                </a:lnTo>
                <a:lnTo>
                  <a:pt x="961333" y="1650999"/>
                </a:lnTo>
                <a:lnTo>
                  <a:pt x="972688" y="1663699"/>
                </a:lnTo>
                <a:lnTo>
                  <a:pt x="984267" y="1663699"/>
                </a:lnTo>
                <a:lnTo>
                  <a:pt x="996058" y="1676399"/>
                </a:lnTo>
                <a:lnTo>
                  <a:pt x="1020236" y="1676399"/>
                </a:lnTo>
                <a:lnTo>
                  <a:pt x="1047364" y="1689099"/>
                </a:lnTo>
                <a:lnTo>
                  <a:pt x="1207449" y="1689099"/>
                </a:lnTo>
                <a:lnTo>
                  <a:pt x="1232703" y="1676399"/>
                </a:lnTo>
                <a:lnTo>
                  <a:pt x="1281044" y="1650999"/>
                </a:lnTo>
                <a:lnTo>
                  <a:pt x="1325795" y="1625599"/>
                </a:lnTo>
                <a:lnTo>
                  <a:pt x="1366118" y="1587499"/>
                </a:lnTo>
                <a:lnTo>
                  <a:pt x="1384357" y="1562099"/>
                </a:lnTo>
                <a:lnTo>
                  <a:pt x="1401173" y="1549399"/>
                </a:lnTo>
                <a:lnTo>
                  <a:pt x="1408818" y="1536699"/>
                </a:lnTo>
                <a:close/>
              </a:path>
              <a:path w="2187575" h="1689100">
                <a:moveTo>
                  <a:pt x="690775" y="1587499"/>
                </a:moveTo>
                <a:lnTo>
                  <a:pt x="599697" y="1587499"/>
                </a:lnTo>
                <a:lnTo>
                  <a:pt x="629929" y="1600199"/>
                </a:lnTo>
                <a:lnTo>
                  <a:pt x="660333" y="1600199"/>
                </a:lnTo>
                <a:lnTo>
                  <a:pt x="690775" y="1587499"/>
                </a:lnTo>
                <a:close/>
              </a:path>
              <a:path w="2187575" h="1689100">
                <a:moveTo>
                  <a:pt x="640837" y="165100"/>
                </a:moveTo>
                <a:lnTo>
                  <a:pt x="437255" y="165100"/>
                </a:lnTo>
                <a:lnTo>
                  <a:pt x="411563" y="177800"/>
                </a:lnTo>
                <a:lnTo>
                  <a:pt x="386937" y="190500"/>
                </a:lnTo>
                <a:lnTo>
                  <a:pt x="363451" y="203200"/>
                </a:lnTo>
                <a:lnTo>
                  <a:pt x="341181" y="215900"/>
                </a:lnTo>
                <a:lnTo>
                  <a:pt x="320202" y="241300"/>
                </a:lnTo>
                <a:lnTo>
                  <a:pt x="300590" y="254000"/>
                </a:lnTo>
                <a:lnTo>
                  <a:pt x="282419" y="279400"/>
                </a:lnTo>
                <a:lnTo>
                  <a:pt x="265766" y="292100"/>
                </a:lnTo>
                <a:lnTo>
                  <a:pt x="250704" y="317500"/>
                </a:lnTo>
                <a:lnTo>
                  <a:pt x="225659" y="368300"/>
                </a:lnTo>
                <a:lnTo>
                  <a:pt x="207884" y="419100"/>
                </a:lnTo>
                <a:lnTo>
                  <a:pt x="197983" y="469900"/>
                </a:lnTo>
                <a:lnTo>
                  <a:pt x="196173" y="508000"/>
                </a:lnTo>
                <a:lnTo>
                  <a:pt x="196557" y="533400"/>
                </a:lnTo>
                <a:lnTo>
                  <a:pt x="199210" y="558800"/>
                </a:lnTo>
                <a:lnTo>
                  <a:pt x="185453" y="571500"/>
                </a:lnTo>
                <a:lnTo>
                  <a:pt x="160001" y="571500"/>
                </a:lnTo>
                <a:lnTo>
                  <a:pt x="147654" y="584200"/>
                </a:lnTo>
                <a:lnTo>
                  <a:pt x="123863" y="584200"/>
                </a:lnTo>
                <a:lnTo>
                  <a:pt x="112475" y="596900"/>
                </a:lnTo>
                <a:lnTo>
                  <a:pt x="101463" y="596900"/>
                </a:lnTo>
                <a:lnTo>
                  <a:pt x="90855" y="609600"/>
                </a:lnTo>
                <a:lnTo>
                  <a:pt x="80681" y="622300"/>
                </a:lnTo>
                <a:lnTo>
                  <a:pt x="70968" y="622300"/>
                </a:lnTo>
                <a:lnTo>
                  <a:pt x="61744" y="635000"/>
                </a:lnTo>
                <a:lnTo>
                  <a:pt x="53039" y="647700"/>
                </a:lnTo>
                <a:lnTo>
                  <a:pt x="44881" y="660400"/>
                </a:lnTo>
                <a:lnTo>
                  <a:pt x="37298" y="673100"/>
                </a:lnTo>
                <a:lnTo>
                  <a:pt x="30318" y="685800"/>
                </a:lnTo>
                <a:lnTo>
                  <a:pt x="21840" y="698500"/>
                </a:lnTo>
                <a:lnTo>
                  <a:pt x="14785" y="711200"/>
                </a:lnTo>
                <a:lnTo>
                  <a:pt x="9128" y="736600"/>
                </a:lnTo>
                <a:lnTo>
                  <a:pt x="4846" y="749300"/>
                </a:lnTo>
                <a:lnTo>
                  <a:pt x="1913" y="774700"/>
                </a:lnTo>
                <a:lnTo>
                  <a:pt x="306" y="787400"/>
                </a:lnTo>
                <a:lnTo>
                  <a:pt x="0" y="800100"/>
                </a:lnTo>
                <a:lnTo>
                  <a:pt x="970" y="825500"/>
                </a:lnTo>
                <a:lnTo>
                  <a:pt x="3192" y="838200"/>
                </a:lnTo>
                <a:lnTo>
                  <a:pt x="6643" y="863600"/>
                </a:lnTo>
                <a:lnTo>
                  <a:pt x="11297" y="876300"/>
                </a:lnTo>
                <a:lnTo>
                  <a:pt x="17129" y="889000"/>
                </a:lnTo>
                <a:lnTo>
                  <a:pt x="24117" y="914400"/>
                </a:lnTo>
                <a:lnTo>
                  <a:pt x="51763" y="952500"/>
                </a:lnTo>
                <a:lnTo>
                  <a:pt x="88922" y="990600"/>
                </a:lnTo>
                <a:lnTo>
                  <a:pt x="103309" y="1003300"/>
                </a:lnTo>
                <a:lnTo>
                  <a:pt x="95487" y="1016000"/>
                </a:lnTo>
                <a:lnTo>
                  <a:pt x="88245" y="1028700"/>
                </a:lnTo>
                <a:lnTo>
                  <a:pt x="81591" y="1041400"/>
                </a:lnTo>
                <a:lnTo>
                  <a:pt x="75535" y="1054100"/>
                </a:lnTo>
                <a:lnTo>
                  <a:pt x="70085" y="1054100"/>
                </a:lnTo>
                <a:lnTo>
                  <a:pt x="57462" y="1092200"/>
                </a:lnTo>
                <a:lnTo>
                  <a:pt x="50613" y="1130299"/>
                </a:lnTo>
                <a:lnTo>
                  <a:pt x="49372" y="1155699"/>
                </a:lnTo>
                <a:lnTo>
                  <a:pt x="49776" y="1168399"/>
                </a:lnTo>
                <a:lnTo>
                  <a:pt x="50874" y="1181099"/>
                </a:lnTo>
                <a:lnTo>
                  <a:pt x="53708" y="1206499"/>
                </a:lnTo>
                <a:lnTo>
                  <a:pt x="57908" y="1219199"/>
                </a:lnTo>
                <a:lnTo>
                  <a:pt x="63413" y="1244599"/>
                </a:lnTo>
                <a:lnTo>
                  <a:pt x="70160" y="1257299"/>
                </a:lnTo>
                <a:lnTo>
                  <a:pt x="78084" y="1269999"/>
                </a:lnTo>
                <a:lnTo>
                  <a:pt x="87124" y="1282699"/>
                </a:lnTo>
                <a:lnTo>
                  <a:pt x="97217" y="1295399"/>
                </a:lnTo>
                <a:lnTo>
                  <a:pt x="108298" y="1320799"/>
                </a:lnTo>
                <a:lnTo>
                  <a:pt x="120306" y="1333499"/>
                </a:lnTo>
                <a:lnTo>
                  <a:pt x="133178" y="1333499"/>
                </a:lnTo>
                <a:lnTo>
                  <a:pt x="146850" y="1346199"/>
                </a:lnTo>
                <a:lnTo>
                  <a:pt x="161260" y="1358899"/>
                </a:lnTo>
                <a:lnTo>
                  <a:pt x="176344" y="1371599"/>
                </a:lnTo>
                <a:lnTo>
                  <a:pt x="192040" y="1371599"/>
                </a:lnTo>
                <a:lnTo>
                  <a:pt x="208285" y="1384299"/>
                </a:lnTo>
                <a:lnTo>
                  <a:pt x="296883" y="1384299"/>
                </a:lnTo>
                <a:lnTo>
                  <a:pt x="298259" y="1396999"/>
                </a:lnTo>
                <a:lnTo>
                  <a:pt x="299659" y="1396999"/>
                </a:lnTo>
                <a:lnTo>
                  <a:pt x="336663" y="1447799"/>
                </a:lnTo>
                <a:lnTo>
                  <a:pt x="380311" y="1498599"/>
                </a:lnTo>
                <a:lnTo>
                  <a:pt x="404288" y="1511299"/>
                </a:lnTo>
                <a:lnTo>
                  <a:pt x="429520" y="1536699"/>
                </a:lnTo>
                <a:lnTo>
                  <a:pt x="455872" y="1549399"/>
                </a:lnTo>
                <a:lnTo>
                  <a:pt x="483209" y="1562099"/>
                </a:lnTo>
                <a:lnTo>
                  <a:pt x="511395" y="1574799"/>
                </a:lnTo>
                <a:lnTo>
                  <a:pt x="540295" y="1587499"/>
                </a:lnTo>
                <a:lnTo>
                  <a:pt x="721120" y="1587499"/>
                </a:lnTo>
                <a:lnTo>
                  <a:pt x="751233" y="1574799"/>
                </a:lnTo>
                <a:lnTo>
                  <a:pt x="780977" y="1574799"/>
                </a:lnTo>
                <a:lnTo>
                  <a:pt x="810218" y="1562099"/>
                </a:lnTo>
                <a:lnTo>
                  <a:pt x="838821" y="1536699"/>
                </a:lnTo>
                <a:lnTo>
                  <a:pt x="1408818" y="1536699"/>
                </a:lnTo>
                <a:lnTo>
                  <a:pt x="1416463" y="1523999"/>
                </a:lnTo>
                <a:lnTo>
                  <a:pt x="1430121" y="1498599"/>
                </a:lnTo>
                <a:lnTo>
                  <a:pt x="1442042" y="1473199"/>
                </a:lnTo>
                <a:lnTo>
                  <a:pt x="1452122" y="1447799"/>
                </a:lnTo>
                <a:lnTo>
                  <a:pt x="1733453" y="1447799"/>
                </a:lnTo>
                <a:lnTo>
                  <a:pt x="1772343" y="1422399"/>
                </a:lnTo>
                <a:lnTo>
                  <a:pt x="1807274" y="1396999"/>
                </a:lnTo>
                <a:lnTo>
                  <a:pt x="1837698" y="1358899"/>
                </a:lnTo>
                <a:lnTo>
                  <a:pt x="1851050" y="1346199"/>
                </a:lnTo>
                <a:lnTo>
                  <a:pt x="1863070" y="1320799"/>
                </a:lnTo>
                <a:lnTo>
                  <a:pt x="1873690" y="1295399"/>
                </a:lnTo>
                <a:lnTo>
                  <a:pt x="1882841" y="1282699"/>
                </a:lnTo>
                <a:lnTo>
                  <a:pt x="1890457" y="1257299"/>
                </a:lnTo>
                <a:lnTo>
                  <a:pt x="1896467" y="1231899"/>
                </a:lnTo>
                <a:lnTo>
                  <a:pt x="1900804" y="1206499"/>
                </a:lnTo>
                <a:lnTo>
                  <a:pt x="1903400" y="1181099"/>
                </a:lnTo>
                <a:lnTo>
                  <a:pt x="1915940" y="1181099"/>
                </a:lnTo>
                <a:lnTo>
                  <a:pt x="1928360" y="1168399"/>
                </a:lnTo>
                <a:lnTo>
                  <a:pt x="1952788" y="1168399"/>
                </a:lnTo>
                <a:lnTo>
                  <a:pt x="1964773" y="1155699"/>
                </a:lnTo>
                <a:lnTo>
                  <a:pt x="1988222" y="1155699"/>
                </a:lnTo>
                <a:lnTo>
                  <a:pt x="1999663" y="1142999"/>
                </a:lnTo>
                <a:lnTo>
                  <a:pt x="2010897" y="1142999"/>
                </a:lnTo>
                <a:lnTo>
                  <a:pt x="2021913" y="1130299"/>
                </a:lnTo>
                <a:lnTo>
                  <a:pt x="2032699" y="1130299"/>
                </a:lnTo>
                <a:lnTo>
                  <a:pt x="2043243" y="1117599"/>
                </a:lnTo>
                <a:lnTo>
                  <a:pt x="2053532" y="1104900"/>
                </a:lnTo>
                <a:lnTo>
                  <a:pt x="2075123" y="1092200"/>
                </a:lnTo>
                <a:lnTo>
                  <a:pt x="2094870" y="1066800"/>
                </a:lnTo>
                <a:lnTo>
                  <a:pt x="2128771" y="1028700"/>
                </a:lnTo>
                <a:lnTo>
                  <a:pt x="2155108" y="977900"/>
                </a:lnTo>
                <a:lnTo>
                  <a:pt x="2173755" y="927100"/>
                </a:lnTo>
                <a:lnTo>
                  <a:pt x="2184583" y="876300"/>
                </a:lnTo>
                <a:lnTo>
                  <a:pt x="2187025" y="838200"/>
                </a:lnTo>
                <a:lnTo>
                  <a:pt x="2187466" y="812800"/>
                </a:lnTo>
                <a:lnTo>
                  <a:pt x="2185889" y="787400"/>
                </a:lnTo>
                <a:lnTo>
                  <a:pt x="2182278" y="762000"/>
                </a:lnTo>
                <a:lnTo>
                  <a:pt x="2176617" y="736600"/>
                </a:lnTo>
                <a:lnTo>
                  <a:pt x="2168890" y="711200"/>
                </a:lnTo>
                <a:lnTo>
                  <a:pt x="2159083" y="673100"/>
                </a:lnTo>
                <a:lnTo>
                  <a:pt x="2147177" y="647700"/>
                </a:lnTo>
                <a:lnTo>
                  <a:pt x="2133159" y="622300"/>
                </a:lnTo>
                <a:lnTo>
                  <a:pt x="2117012" y="609600"/>
                </a:lnTo>
                <a:lnTo>
                  <a:pt x="2121487" y="596900"/>
                </a:lnTo>
                <a:lnTo>
                  <a:pt x="2133844" y="546100"/>
                </a:lnTo>
                <a:lnTo>
                  <a:pt x="2138355" y="495300"/>
                </a:lnTo>
                <a:lnTo>
                  <a:pt x="2138014" y="482600"/>
                </a:lnTo>
                <a:lnTo>
                  <a:pt x="2136005" y="457200"/>
                </a:lnTo>
                <a:lnTo>
                  <a:pt x="2132376" y="431800"/>
                </a:lnTo>
                <a:lnTo>
                  <a:pt x="2127175" y="406400"/>
                </a:lnTo>
                <a:lnTo>
                  <a:pt x="2120449" y="393700"/>
                </a:lnTo>
                <a:lnTo>
                  <a:pt x="2112247" y="368300"/>
                </a:lnTo>
                <a:lnTo>
                  <a:pt x="2102615" y="355600"/>
                </a:lnTo>
                <a:lnTo>
                  <a:pt x="2091602" y="330200"/>
                </a:lnTo>
                <a:lnTo>
                  <a:pt x="2079255" y="317500"/>
                </a:lnTo>
                <a:lnTo>
                  <a:pt x="2050752" y="279400"/>
                </a:lnTo>
                <a:lnTo>
                  <a:pt x="2017486" y="254000"/>
                </a:lnTo>
                <a:lnTo>
                  <a:pt x="1979840" y="228600"/>
                </a:lnTo>
                <a:lnTo>
                  <a:pt x="1959494" y="215900"/>
                </a:lnTo>
                <a:lnTo>
                  <a:pt x="1938195" y="215900"/>
                </a:lnTo>
                <a:lnTo>
                  <a:pt x="1935302" y="203200"/>
                </a:lnTo>
                <a:lnTo>
                  <a:pt x="698854" y="203200"/>
                </a:lnTo>
                <a:lnTo>
                  <a:pt x="687582" y="190500"/>
                </a:lnTo>
                <a:lnTo>
                  <a:pt x="676132" y="190500"/>
                </a:lnTo>
                <a:lnTo>
                  <a:pt x="664516" y="177800"/>
                </a:lnTo>
                <a:lnTo>
                  <a:pt x="652747" y="177800"/>
                </a:lnTo>
                <a:lnTo>
                  <a:pt x="640837" y="165100"/>
                </a:lnTo>
                <a:close/>
              </a:path>
              <a:path w="2187575" h="1689100">
                <a:moveTo>
                  <a:pt x="1668891" y="1473199"/>
                </a:moveTo>
                <a:lnTo>
                  <a:pt x="1534972" y="1473199"/>
                </a:lnTo>
                <a:lnTo>
                  <a:pt x="1547482" y="1485899"/>
                </a:lnTo>
                <a:lnTo>
                  <a:pt x="1645983" y="1485899"/>
                </a:lnTo>
                <a:lnTo>
                  <a:pt x="1668891" y="1473199"/>
                </a:lnTo>
                <a:close/>
              </a:path>
              <a:path w="2187575" h="1689100">
                <a:moveTo>
                  <a:pt x="1733453" y="1447799"/>
                </a:moveTo>
                <a:lnTo>
                  <a:pt x="1463329" y="1447799"/>
                </a:lnTo>
                <a:lnTo>
                  <a:pt x="1474775" y="1460499"/>
                </a:lnTo>
                <a:lnTo>
                  <a:pt x="1498313" y="1460499"/>
                </a:lnTo>
                <a:lnTo>
                  <a:pt x="1510370" y="1473199"/>
                </a:lnTo>
                <a:lnTo>
                  <a:pt x="1691151" y="1473199"/>
                </a:lnTo>
                <a:lnTo>
                  <a:pt x="1712695" y="1460499"/>
                </a:lnTo>
                <a:lnTo>
                  <a:pt x="1733453" y="1447799"/>
                </a:lnTo>
                <a:close/>
              </a:path>
              <a:path w="2187575" h="1689100">
                <a:moveTo>
                  <a:pt x="1034539" y="63500"/>
                </a:moveTo>
                <a:lnTo>
                  <a:pt x="869346" y="63500"/>
                </a:lnTo>
                <a:lnTo>
                  <a:pt x="849786" y="76200"/>
                </a:lnTo>
                <a:lnTo>
                  <a:pt x="830781" y="76200"/>
                </a:lnTo>
                <a:lnTo>
                  <a:pt x="794808" y="101600"/>
                </a:lnTo>
                <a:lnTo>
                  <a:pt x="762176" y="127000"/>
                </a:lnTo>
                <a:lnTo>
                  <a:pt x="747347" y="152400"/>
                </a:lnTo>
                <a:lnTo>
                  <a:pt x="733635" y="165100"/>
                </a:lnTo>
                <a:lnTo>
                  <a:pt x="721132" y="177800"/>
                </a:lnTo>
                <a:lnTo>
                  <a:pt x="709934" y="203200"/>
                </a:lnTo>
                <a:lnTo>
                  <a:pt x="1935302" y="203200"/>
                </a:lnTo>
                <a:lnTo>
                  <a:pt x="1923024" y="165100"/>
                </a:lnTo>
                <a:lnTo>
                  <a:pt x="1905605" y="127000"/>
                </a:lnTo>
                <a:lnTo>
                  <a:pt x="1126156" y="127000"/>
                </a:lnTo>
                <a:lnTo>
                  <a:pt x="1116571" y="114300"/>
                </a:lnTo>
                <a:lnTo>
                  <a:pt x="1106629" y="101600"/>
                </a:lnTo>
                <a:lnTo>
                  <a:pt x="1096346" y="101600"/>
                </a:lnTo>
                <a:lnTo>
                  <a:pt x="1085739" y="88900"/>
                </a:lnTo>
                <a:lnTo>
                  <a:pt x="1074824" y="88900"/>
                </a:lnTo>
                <a:lnTo>
                  <a:pt x="1054873" y="76200"/>
                </a:lnTo>
                <a:lnTo>
                  <a:pt x="1034539" y="63500"/>
                </a:lnTo>
                <a:close/>
              </a:path>
              <a:path w="2187575" h="1689100">
                <a:moveTo>
                  <a:pt x="579618" y="152400"/>
                </a:moveTo>
                <a:lnTo>
                  <a:pt x="491535" y="152400"/>
                </a:lnTo>
                <a:lnTo>
                  <a:pt x="463937" y="165100"/>
                </a:lnTo>
                <a:lnTo>
                  <a:pt x="592042" y="165100"/>
                </a:lnTo>
                <a:lnTo>
                  <a:pt x="579618" y="152400"/>
                </a:lnTo>
                <a:close/>
              </a:path>
              <a:path w="2187575" h="1689100">
                <a:moveTo>
                  <a:pt x="1433519" y="25400"/>
                </a:moveTo>
                <a:lnTo>
                  <a:pt x="1233326" y="25400"/>
                </a:lnTo>
                <a:lnTo>
                  <a:pt x="1218396" y="38100"/>
                </a:lnTo>
                <a:lnTo>
                  <a:pt x="1177614" y="76200"/>
                </a:lnTo>
                <a:lnTo>
                  <a:pt x="1144406" y="114300"/>
                </a:lnTo>
                <a:lnTo>
                  <a:pt x="1135369" y="127000"/>
                </a:lnTo>
                <a:lnTo>
                  <a:pt x="1905605" y="127000"/>
                </a:lnTo>
                <a:lnTo>
                  <a:pt x="1898712" y="114300"/>
                </a:lnTo>
                <a:lnTo>
                  <a:pt x="1891297" y="101600"/>
                </a:lnTo>
                <a:lnTo>
                  <a:pt x="1510208" y="101600"/>
                </a:lnTo>
                <a:lnTo>
                  <a:pt x="1502284" y="88900"/>
                </a:lnTo>
                <a:lnTo>
                  <a:pt x="1493838" y="76200"/>
                </a:lnTo>
                <a:lnTo>
                  <a:pt x="1484893" y="63500"/>
                </a:lnTo>
                <a:lnTo>
                  <a:pt x="1475475" y="63500"/>
                </a:lnTo>
                <a:lnTo>
                  <a:pt x="1465604" y="50800"/>
                </a:lnTo>
                <a:lnTo>
                  <a:pt x="1455306" y="38100"/>
                </a:lnTo>
                <a:lnTo>
                  <a:pt x="1444603" y="38100"/>
                </a:lnTo>
                <a:lnTo>
                  <a:pt x="1433519" y="25400"/>
                </a:lnTo>
                <a:close/>
              </a:path>
              <a:path w="2187575" h="1689100">
                <a:moveTo>
                  <a:pt x="1824183" y="38100"/>
                </a:moveTo>
                <a:lnTo>
                  <a:pt x="1570097" y="38100"/>
                </a:lnTo>
                <a:lnTo>
                  <a:pt x="1553928" y="50800"/>
                </a:lnTo>
                <a:lnTo>
                  <a:pt x="1538498" y="63500"/>
                </a:lnTo>
                <a:lnTo>
                  <a:pt x="1523895" y="76200"/>
                </a:lnTo>
                <a:lnTo>
                  <a:pt x="1510208" y="101600"/>
                </a:lnTo>
                <a:lnTo>
                  <a:pt x="1891297" y="101600"/>
                </a:lnTo>
                <a:lnTo>
                  <a:pt x="1883371" y="88900"/>
                </a:lnTo>
                <a:lnTo>
                  <a:pt x="1874947" y="88900"/>
                </a:lnTo>
                <a:lnTo>
                  <a:pt x="1866036" y="76200"/>
                </a:lnTo>
                <a:lnTo>
                  <a:pt x="1856650" y="63500"/>
                </a:lnTo>
                <a:lnTo>
                  <a:pt x="1840758" y="50800"/>
                </a:lnTo>
                <a:lnTo>
                  <a:pt x="1824183" y="38100"/>
                </a:lnTo>
                <a:close/>
              </a:path>
              <a:path w="2187575" h="1689100">
                <a:moveTo>
                  <a:pt x="993100" y="50800"/>
                </a:moveTo>
                <a:lnTo>
                  <a:pt x="909753" y="50800"/>
                </a:lnTo>
                <a:lnTo>
                  <a:pt x="889366" y="63500"/>
                </a:lnTo>
                <a:lnTo>
                  <a:pt x="1013917" y="63500"/>
                </a:lnTo>
                <a:lnTo>
                  <a:pt x="993100" y="50800"/>
                </a:lnTo>
                <a:close/>
              </a:path>
              <a:path w="2187575" h="1689100">
                <a:moveTo>
                  <a:pt x="1771243" y="12700"/>
                </a:moveTo>
                <a:lnTo>
                  <a:pt x="1622140" y="12700"/>
                </a:lnTo>
                <a:lnTo>
                  <a:pt x="1604291" y="25400"/>
                </a:lnTo>
                <a:lnTo>
                  <a:pt x="1586914" y="38100"/>
                </a:lnTo>
                <a:lnTo>
                  <a:pt x="1807013" y="38100"/>
                </a:lnTo>
                <a:lnTo>
                  <a:pt x="1789336" y="25400"/>
                </a:lnTo>
                <a:lnTo>
                  <a:pt x="1771243" y="12700"/>
                </a:lnTo>
                <a:close/>
              </a:path>
              <a:path w="2187575" h="1689100">
                <a:moveTo>
                  <a:pt x="1400191" y="12700"/>
                </a:moveTo>
                <a:lnTo>
                  <a:pt x="1264740" y="12700"/>
                </a:lnTo>
                <a:lnTo>
                  <a:pt x="1248798" y="25400"/>
                </a:lnTo>
                <a:lnTo>
                  <a:pt x="1416994" y="25400"/>
                </a:lnTo>
                <a:lnTo>
                  <a:pt x="1400191" y="12700"/>
                </a:lnTo>
                <a:close/>
              </a:path>
              <a:path w="2187575" h="1689100">
                <a:moveTo>
                  <a:pt x="1348866" y="0"/>
                </a:moveTo>
                <a:lnTo>
                  <a:pt x="1331700" y="0"/>
                </a:lnTo>
                <a:lnTo>
                  <a:pt x="1314630" y="12700"/>
                </a:lnTo>
                <a:lnTo>
                  <a:pt x="1366052" y="12700"/>
                </a:lnTo>
                <a:lnTo>
                  <a:pt x="1348866" y="0"/>
                </a:lnTo>
                <a:close/>
              </a:path>
              <a:path w="2187575" h="1689100">
                <a:moveTo>
                  <a:pt x="1696474" y="0"/>
                </a:moveTo>
                <a:lnTo>
                  <a:pt x="1677628" y="12700"/>
                </a:lnTo>
                <a:lnTo>
                  <a:pt x="1715348" y="12700"/>
                </a:lnTo>
                <a:lnTo>
                  <a:pt x="1696474" y="0"/>
                </a:lnTo>
                <a:close/>
              </a:path>
            </a:pathLst>
          </a:custGeom>
          <a:solidFill>
            <a:srgbClr val="618FFD"/>
          </a:solidFill>
        </p:spPr>
        <p:txBody>
          <a:bodyPr wrap="square" lIns="0" tIns="0" rIns="0" bIns="0" rtlCol="0"/>
          <a:lstStyle/>
          <a:p>
            <a:endParaRPr/>
          </a:p>
        </p:txBody>
      </p:sp>
      <p:sp>
        <p:nvSpPr>
          <p:cNvPr id="10" name="object 10"/>
          <p:cNvSpPr/>
          <p:nvPr/>
        </p:nvSpPr>
        <p:spPr>
          <a:xfrm>
            <a:off x="5287526" y="2703284"/>
            <a:ext cx="93980" cy="93345"/>
          </a:xfrm>
          <a:custGeom>
            <a:avLst/>
            <a:gdLst/>
            <a:ahLst/>
            <a:cxnLst/>
            <a:rect l="l" t="t" r="r" b="b"/>
            <a:pathLst>
              <a:path w="93979" h="93344">
                <a:moveTo>
                  <a:pt x="38608" y="0"/>
                </a:moveTo>
                <a:lnTo>
                  <a:pt x="7073" y="22588"/>
                </a:lnTo>
                <a:lnTo>
                  <a:pt x="0" y="52157"/>
                </a:lnTo>
                <a:lnTo>
                  <a:pt x="3720" y="65298"/>
                </a:lnTo>
                <a:lnTo>
                  <a:pt x="11048" y="76570"/>
                </a:lnTo>
                <a:lnTo>
                  <a:pt x="21504" y="85359"/>
                </a:lnTo>
                <a:lnTo>
                  <a:pt x="34603" y="91056"/>
                </a:lnTo>
                <a:lnTo>
                  <a:pt x="49866" y="93048"/>
                </a:lnTo>
                <a:lnTo>
                  <a:pt x="63757" y="89908"/>
                </a:lnTo>
                <a:lnTo>
                  <a:pt x="75740" y="82980"/>
                </a:lnTo>
                <a:lnTo>
                  <a:pt x="85138" y="72942"/>
                </a:lnTo>
                <a:lnTo>
                  <a:pt x="91274" y="60470"/>
                </a:lnTo>
                <a:lnTo>
                  <a:pt x="93469" y="46244"/>
                </a:lnTo>
                <a:lnTo>
                  <a:pt x="92490" y="36737"/>
                </a:lnTo>
                <a:lnTo>
                  <a:pt x="69063" y="6528"/>
                </a:lnTo>
                <a:lnTo>
                  <a:pt x="38608" y="0"/>
                </a:lnTo>
                <a:close/>
              </a:path>
            </a:pathLst>
          </a:custGeom>
          <a:solidFill>
            <a:srgbClr val="618FFD"/>
          </a:solidFill>
        </p:spPr>
        <p:txBody>
          <a:bodyPr wrap="square" lIns="0" tIns="0" rIns="0" bIns="0" rtlCol="0"/>
          <a:lstStyle/>
          <a:p>
            <a:endParaRPr/>
          </a:p>
        </p:txBody>
      </p:sp>
      <p:sp>
        <p:nvSpPr>
          <p:cNvPr id="11" name="object 11"/>
          <p:cNvSpPr/>
          <p:nvPr/>
        </p:nvSpPr>
        <p:spPr>
          <a:xfrm>
            <a:off x="5370790" y="2525901"/>
            <a:ext cx="187325" cy="187960"/>
          </a:xfrm>
          <a:custGeom>
            <a:avLst/>
            <a:gdLst/>
            <a:ahLst/>
            <a:cxnLst/>
            <a:rect l="l" t="t" r="r" b="b"/>
            <a:pathLst>
              <a:path w="187325" h="187960">
                <a:moveTo>
                  <a:pt x="90797" y="0"/>
                </a:moveTo>
                <a:lnTo>
                  <a:pt x="52134" y="9638"/>
                </a:lnTo>
                <a:lnTo>
                  <a:pt x="21766" y="34972"/>
                </a:lnTo>
                <a:lnTo>
                  <a:pt x="3528" y="73627"/>
                </a:lnTo>
                <a:lnTo>
                  <a:pt x="0" y="105629"/>
                </a:lnTo>
                <a:lnTo>
                  <a:pt x="2757" y="119162"/>
                </a:lnTo>
                <a:lnTo>
                  <a:pt x="22095" y="154457"/>
                </a:lnTo>
                <a:lnTo>
                  <a:pt x="55503" y="178585"/>
                </a:lnTo>
                <a:lnTo>
                  <a:pt x="99726" y="187417"/>
                </a:lnTo>
                <a:lnTo>
                  <a:pt x="114009" y="185309"/>
                </a:lnTo>
                <a:lnTo>
                  <a:pt x="151475" y="167282"/>
                </a:lnTo>
                <a:lnTo>
                  <a:pt x="177308" y="135258"/>
                </a:lnTo>
                <a:lnTo>
                  <a:pt x="186935" y="93810"/>
                </a:lnTo>
                <a:lnTo>
                  <a:pt x="186561" y="85384"/>
                </a:lnTo>
                <a:lnTo>
                  <a:pt x="173664" y="45822"/>
                </a:lnTo>
                <a:lnTo>
                  <a:pt x="145378" y="16255"/>
                </a:lnTo>
                <a:lnTo>
                  <a:pt x="105795" y="1091"/>
                </a:lnTo>
                <a:lnTo>
                  <a:pt x="90797" y="0"/>
                </a:lnTo>
                <a:close/>
              </a:path>
            </a:pathLst>
          </a:custGeom>
          <a:solidFill>
            <a:srgbClr val="618FFD"/>
          </a:solidFill>
        </p:spPr>
        <p:txBody>
          <a:bodyPr wrap="square" lIns="0" tIns="0" rIns="0" bIns="0" rtlCol="0"/>
          <a:lstStyle/>
          <a:p>
            <a:endParaRPr/>
          </a:p>
        </p:txBody>
      </p:sp>
      <p:sp>
        <p:nvSpPr>
          <p:cNvPr id="12" name="object 12"/>
          <p:cNvSpPr/>
          <p:nvPr/>
        </p:nvSpPr>
        <p:spPr>
          <a:xfrm>
            <a:off x="5519339" y="2283354"/>
            <a:ext cx="281940" cy="280670"/>
          </a:xfrm>
          <a:custGeom>
            <a:avLst/>
            <a:gdLst/>
            <a:ahLst/>
            <a:cxnLst/>
            <a:rect l="l" t="t" r="r" b="b"/>
            <a:pathLst>
              <a:path w="281939" h="280669">
                <a:moveTo>
                  <a:pt x="127904" y="0"/>
                </a:moveTo>
                <a:lnTo>
                  <a:pt x="87051" y="10067"/>
                </a:lnTo>
                <a:lnTo>
                  <a:pt x="51879" y="31291"/>
                </a:lnTo>
                <a:lnTo>
                  <a:pt x="24343" y="61865"/>
                </a:lnTo>
                <a:lnTo>
                  <a:pt x="6398" y="99985"/>
                </a:lnTo>
                <a:lnTo>
                  <a:pt x="0" y="143845"/>
                </a:lnTo>
                <a:lnTo>
                  <a:pt x="1064" y="157916"/>
                </a:lnTo>
                <a:lnTo>
                  <a:pt x="12224" y="197342"/>
                </a:lnTo>
                <a:lnTo>
                  <a:pt x="34277" y="231226"/>
                </a:lnTo>
                <a:lnTo>
                  <a:pt x="65574" y="257527"/>
                </a:lnTo>
                <a:lnTo>
                  <a:pt x="104872" y="274618"/>
                </a:lnTo>
                <a:lnTo>
                  <a:pt x="150657" y="280595"/>
                </a:lnTo>
                <a:lnTo>
                  <a:pt x="165059" y="278843"/>
                </a:lnTo>
                <a:lnTo>
                  <a:pt x="205051" y="265409"/>
                </a:lnTo>
                <a:lnTo>
                  <a:pt x="238642" y="241290"/>
                </a:lnTo>
                <a:lnTo>
                  <a:pt x="263799" y="208516"/>
                </a:lnTo>
                <a:lnTo>
                  <a:pt x="278492" y="169122"/>
                </a:lnTo>
                <a:lnTo>
                  <a:pt x="281470" y="140183"/>
                </a:lnTo>
                <a:lnTo>
                  <a:pt x="281339" y="134063"/>
                </a:lnTo>
                <a:lnTo>
                  <a:pt x="273541" y="93830"/>
                </a:lnTo>
                <a:lnTo>
                  <a:pt x="254624" y="58582"/>
                </a:lnTo>
                <a:lnTo>
                  <a:pt x="225884" y="30103"/>
                </a:lnTo>
                <a:lnTo>
                  <a:pt x="188618" y="10178"/>
                </a:lnTo>
                <a:lnTo>
                  <a:pt x="144120" y="590"/>
                </a:lnTo>
                <a:lnTo>
                  <a:pt x="127904" y="0"/>
                </a:lnTo>
                <a:close/>
              </a:path>
            </a:pathLst>
          </a:custGeom>
          <a:solidFill>
            <a:srgbClr val="618FFD"/>
          </a:solidFill>
        </p:spPr>
        <p:txBody>
          <a:bodyPr wrap="square" lIns="0" tIns="0" rIns="0" bIns="0" rtlCol="0"/>
          <a:lstStyle/>
          <a:p>
            <a:endParaRPr/>
          </a:p>
        </p:txBody>
      </p:sp>
      <p:sp>
        <p:nvSpPr>
          <p:cNvPr id="13" name="object 13"/>
          <p:cNvSpPr/>
          <p:nvPr/>
        </p:nvSpPr>
        <p:spPr>
          <a:xfrm>
            <a:off x="5363741" y="786473"/>
            <a:ext cx="2187575" cy="1690370"/>
          </a:xfrm>
          <a:custGeom>
            <a:avLst/>
            <a:gdLst/>
            <a:ahLst/>
            <a:cxnLst/>
            <a:rect l="l" t="t" r="r" b="b"/>
            <a:pathLst>
              <a:path w="2187575" h="1690370">
                <a:moveTo>
                  <a:pt x="199210" y="556436"/>
                </a:moveTo>
                <a:lnTo>
                  <a:pt x="196557" y="527074"/>
                </a:lnTo>
                <a:lnTo>
                  <a:pt x="196173" y="498050"/>
                </a:lnTo>
                <a:lnTo>
                  <a:pt x="197983" y="469467"/>
                </a:lnTo>
                <a:lnTo>
                  <a:pt x="207885" y="414041"/>
                </a:lnTo>
                <a:lnTo>
                  <a:pt x="225659" y="361630"/>
                </a:lnTo>
                <a:lnTo>
                  <a:pt x="250705" y="313067"/>
                </a:lnTo>
                <a:lnTo>
                  <a:pt x="282420" y="269184"/>
                </a:lnTo>
                <a:lnTo>
                  <a:pt x="320203" y="230815"/>
                </a:lnTo>
                <a:lnTo>
                  <a:pt x="363451" y="198791"/>
                </a:lnTo>
                <a:lnTo>
                  <a:pt x="411563" y="173946"/>
                </a:lnTo>
                <a:lnTo>
                  <a:pt x="463938" y="157112"/>
                </a:lnTo>
                <a:lnTo>
                  <a:pt x="504149" y="150405"/>
                </a:lnTo>
                <a:lnTo>
                  <a:pt x="542006" y="148710"/>
                </a:lnTo>
                <a:lnTo>
                  <a:pt x="554587" y="149127"/>
                </a:lnTo>
                <a:lnTo>
                  <a:pt x="604389" y="155630"/>
                </a:lnTo>
                <a:lnTo>
                  <a:pt x="652748" y="169742"/>
                </a:lnTo>
                <a:lnTo>
                  <a:pt x="687582" y="185219"/>
                </a:lnTo>
                <a:lnTo>
                  <a:pt x="709934" y="197826"/>
                </a:lnTo>
                <a:lnTo>
                  <a:pt x="721132" y="177708"/>
                </a:lnTo>
                <a:lnTo>
                  <a:pt x="747347" y="141455"/>
                </a:lnTo>
                <a:lnTo>
                  <a:pt x="778028" y="110712"/>
                </a:lnTo>
                <a:lnTo>
                  <a:pt x="812424" y="85723"/>
                </a:lnTo>
                <a:lnTo>
                  <a:pt x="849787" y="66731"/>
                </a:lnTo>
                <a:lnTo>
                  <a:pt x="889367" y="53978"/>
                </a:lnTo>
                <a:lnTo>
                  <a:pt x="930415" y="47710"/>
                </a:lnTo>
                <a:lnTo>
                  <a:pt x="951255" y="47082"/>
                </a:lnTo>
                <a:lnTo>
                  <a:pt x="972182" y="48167"/>
                </a:lnTo>
                <a:lnTo>
                  <a:pt x="1013918" y="55593"/>
                </a:lnTo>
                <a:lnTo>
                  <a:pt x="1054874" y="70232"/>
                </a:lnTo>
                <a:lnTo>
                  <a:pt x="1096347" y="93762"/>
                </a:lnTo>
                <a:lnTo>
                  <a:pt x="1126157" y="117670"/>
                </a:lnTo>
                <a:lnTo>
                  <a:pt x="1135369" y="126592"/>
                </a:lnTo>
                <a:lnTo>
                  <a:pt x="1144407" y="110187"/>
                </a:lnTo>
                <a:lnTo>
                  <a:pt x="1177614" y="67199"/>
                </a:lnTo>
                <a:lnTo>
                  <a:pt x="1218397" y="34149"/>
                </a:lnTo>
                <a:lnTo>
                  <a:pt x="1264740" y="11807"/>
                </a:lnTo>
                <a:lnTo>
                  <a:pt x="1314630" y="939"/>
                </a:lnTo>
                <a:lnTo>
                  <a:pt x="1331700" y="0"/>
                </a:lnTo>
                <a:lnTo>
                  <a:pt x="1348866" y="449"/>
                </a:lnTo>
                <a:lnTo>
                  <a:pt x="1400192" y="10415"/>
                </a:lnTo>
                <a:lnTo>
                  <a:pt x="1444604" y="30769"/>
                </a:lnTo>
                <a:lnTo>
                  <a:pt x="1475475" y="53241"/>
                </a:lnTo>
                <a:lnTo>
                  <a:pt x="1502284" y="80895"/>
                </a:lnTo>
                <a:lnTo>
                  <a:pt x="1510209" y="91170"/>
                </a:lnTo>
                <a:lnTo>
                  <a:pt x="1523896" y="75648"/>
                </a:lnTo>
                <a:lnTo>
                  <a:pt x="1553929" y="48902"/>
                </a:lnTo>
                <a:lnTo>
                  <a:pt x="1586914" y="27941"/>
                </a:lnTo>
                <a:lnTo>
                  <a:pt x="1622141" y="12830"/>
                </a:lnTo>
                <a:lnTo>
                  <a:pt x="1677628" y="1269"/>
                </a:lnTo>
                <a:lnTo>
                  <a:pt x="1696474" y="410"/>
                </a:lnTo>
                <a:lnTo>
                  <a:pt x="1715348" y="1061"/>
                </a:lnTo>
                <a:lnTo>
                  <a:pt x="1771243" y="12156"/>
                </a:lnTo>
                <a:lnTo>
                  <a:pt x="1807013" y="27252"/>
                </a:lnTo>
                <a:lnTo>
                  <a:pt x="1840759" y="48581"/>
                </a:lnTo>
                <a:lnTo>
                  <a:pt x="1874947" y="79653"/>
                </a:lnTo>
                <a:lnTo>
                  <a:pt x="1898713" y="109932"/>
                </a:lnTo>
                <a:lnTo>
                  <a:pt x="1917772" y="143529"/>
                </a:lnTo>
                <a:lnTo>
                  <a:pt x="1931801" y="179851"/>
                </a:lnTo>
                <a:lnTo>
                  <a:pt x="1938196" y="205285"/>
                </a:lnTo>
                <a:lnTo>
                  <a:pt x="1959494" y="213365"/>
                </a:lnTo>
                <a:lnTo>
                  <a:pt x="1999188" y="234034"/>
                </a:lnTo>
                <a:lnTo>
                  <a:pt x="2034691" y="260154"/>
                </a:lnTo>
                <a:lnTo>
                  <a:pt x="2065623" y="291051"/>
                </a:lnTo>
                <a:lnTo>
                  <a:pt x="2091602" y="326048"/>
                </a:lnTo>
                <a:lnTo>
                  <a:pt x="2112247" y="364472"/>
                </a:lnTo>
                <a:lnTo>
                  <a:pt x="2127175" y="405648"/>
                </a:lnTo>
                <a:lnTo>
                  <a:pt x="2136006" y="448900"/>
                </a:lnTo>
                <a:lnTo>
                  <a:pt x="2138356" y="493554"/>
                </a:lnTo>
                <a:lnTo>
                  <a:pt x="2136982" y="516196"/>
                </a:lnTo>
                <a:lnTo>
                  <a:pt x="2128897" y="561687"/>
                </a:lnTo>
                <a:lnTo>
                  <a:pt x="2117013" y="597890"/>
                </a:lnTo>
                <a:lnTo>
                  <a:pt x="2133160" y="622231"/>
                </a:lnTo>
                <a:lnTo>
                  <a:pt x="2159083" y="673423"/>
                </a:lnTo>
                <a:lnTo>
                  <a:pt x="2176617" y="727099"/>
                </a:lnTo>
                <a:lnTo>
                  <a:pt x="2185889" y="782227"/>
                </a:lnTo>
                <a:lnTo>
                  <a:pt x="2187467" y="810012"/>
                </a:lnTo>
                <a:lnTo>
                  <a:pt x="2187026" y="837772"/>
                </a:lnTo>
                <a:lnTo>
                  <a:pt x="2180154" y="892701"/>
                </a:lnTo>
                <a:lnTo>
                  <a:pt x="2165401" y="945980"/>
                </a:lnTo>
                <a:lnTo>
                  <a:pt x="2142893" y="996575"/>
                </a:lnTo>
                <a:lnTo>
                  <a:pt x="2112758" y="1043451"/>
                </a:lnTo>
                <a:lnTo>
                  <a:pt x="2075122" y="1085576"/>
                </a:lnTo>
                <a:lnTo>
                  <a:pt x="2043242" y="1112533"/>
                </a:lnTo>
                <a:lnTo>
                  <a:pt x="2010897" y="1133959"/>
                </a:lnTo>
                <a:lnTo>
                  <a:pt x="1976589" y="1151414"/>
                </a:lnTo>
                <a:lnTo>
                  <a:pt x="1940647" y="1164752"/>
                </a:lnTo>
                <a:lnTo>
                  <a:pt x="1903399" y="1173829"/>
                </a:lnTo>
                <a:lnTo>
                  <a:pt x="1900804" y="1199286"/>
                </a:lnTo>
                <a:lnTo>
                  <a:pt x="1890457" y="1248319"/>
                </a:lnTo>
                <a:lnTo>
                  <a:pt x="1873690" y="1294328"/>
                </a:lnTo>
                <a:lnTo>
                  <a:pt x="1851050" y="1336695"/>
                </a:lnTo>
                <a:lnTo>
                  <a:pt x="1823084" y="1374803"/>
                </a:lnTo>
                <a:lnTo>
                  <a:pt x="1790338" y="1408032"/>
                </a:lnTo>
                <a:lnTo>
                  <a:pt x="1753359" y="1435765"/>
                </a:lnTo>
                <a:lnTo>
                  <a:pt x="1712695" y="1457383"/>
                </a:lnTo>
                <a:lnTo>
                  <a:pt x="1668892" y="1472268"/>
                </a:lnTo>
                <a:lnTo>
                  <a:pt x="1622496" y="1479803"/>
                </a:lnTo>
                <a:lnTo>
                  <a:pt x="1598496" y="1480620"/>
                </a:lnTo>
                <a:lnTo>
                  <a:pt x="1585632" y="1480214"/>
                </a:lnTo>
                <a:lnTo>
                  <a:pt x="1547482" y="1475469"/>
                </a:lnTo>
                <a:lnTo>
                  <a:pt x="1510371" y="1465548"/>
                </a:lnTo>
                <a:lnTo>
                  <a:pt x="1474775" y="1450597"/>
                </a:lnTo>
                <a:lnTo>
                  <a:pt x="1452122" y="1437908"/>
                </a:lnTo>
                <a:lnTo>
                  <a:pt x="1442042" y="1465281"/>
                </a:lnTo>
                <a:lnTo>
                  <a:pt x="1416463" y="1516219"/>
                </a:lnTo>
                <a:lnTo>
                  <a:pt x="1384357" y="1561648"/>
                </a:lnTo>
                <a:lnTo>
                  <a:pt x="1346563" y="1601048"/>
                </a:lnTo>
                <a:lnTo>
                  <a:pt x="1303921" y="1633902"/>
                </a:lnTo>
                <a:lnTo>
                  <a:pt x="1257270" y="1659690"/>
                </a:lnTo>
                <a:lnTo>
                  <a:pt x="1207449" y="1677894"/>
                </a:lnTo>
                <a:lnTo>
                  <a:pt x="1155299" y="1687994"/>
                </a:lnTo>
                <a:lnTo>
                  <a:pt x="1128612" y="1689843"/>
                </a:lnTo>
                <a:lnTo>
                  <a:pt x="1101657" y="1689473"/>
                </a:lnTo>
                <a:lnTo>
                  <a:pt x="1047365" y="1681811"/>
                </a:lnTo>
                <a:lnTo>
                  <a:pt x="1008052" y="1670232"/>
                </a:lnTo>
                <a:lnTo>
                  <a:pt x="972689" y="1655003"/>
                </a:lnTo>
                <a:lnTo>
                  <a:pt x="939333" y="1635813"/>
                </a:lnTo>
                <a:lnTo>
                  <a:pt x="908270" y="1612886"/>
                </a:lnTo>
                <a:lnTo>
                  <a:pt x="879787" y="1586446"/>
                </a:lnTo>
                <a:lnTo>
                  <a:pt x="854168" y="1556716"/>
                </a:lnTo>
                <a:lnTo>
                  <a:pt x="838822" y="1535179"/>
                </a:lnTo>
                <a:lnTo>
                  <a:pt x="810219" y="1550657"/>
                </a:lnTo>
                <a:lnTo>
                  <a:pt x="751233" y="1573868"/>
                </a:lnTo>
                <a:lnTo>
                  <a:pt x="690776" y="1586965"/>
                </a:lnTo>
                <a:lnTo>
                  <a:pt x="629929" y="1590207"/>
                </a:lnTo>
                <a:lnTo>
                  <a:pt x="599698" y="1588213"/>
                </a:lnTo>
                <a:lnTo>
                  <a:pt x="540296" y="1577155"/>
                </a:lnTo>
                <a:lnTo>
                  <a:pt x="483210" y="1556887"/>
                </a:lnTo>
                <a:lnTo>
                  <a:pt x="429521" y="1527665"/>
                </a:lnTo>
                <a:lnTo>
                  <a:pt x="380311" y="1489748"/>
                </a:lnTo>
                <a:lnTo>
                  <a:pt x="336663" y="1443394"/>
                </a:lnTo>
                <a:lnTo>
                  <a:pt x="299659" y="1388860"/>
                </a:lnTo>
                <a:lnTo>
                  <a:pt x="295533" y="1381438"/>
                </a:lnTo>
                <a:lnTo>
                  <a:pt x="277490" y="1382888"/>
                </a:lnTo>
                <a:lnTo>
                  <a:pt x="225015" y="1378247"/>
                </a:lnTo>
                <a:lnTo>
                  <a:pt x="176344" y="1361214"/>
                </a:lnTo>
                <a:lnTo>
                  <a:pt x="133178" y="1333199"/>
                </a:lnTo>
                <a:lnTo>
                  <a:pt x="97217" y="1295612"/>
                </a:lnTo>
                <a:lnTo>
                  <a:pt x="70160" y="1249861"/>
                </a:lnTo>
                <a:lnTo>
                  <a:pt x="53708" y="1197356"/>
                </a:lnTo>
                <a:lnTo>
                  <a:pt x="49372" y="1152729"/>
                </a:lnTo>
                <a:lnTo>
                  <a:pt x="49654" y="1139864"/>
                </a:lnTo>
                <a:lnTo>
                  <a:pt x="54526" y="1101876"/>
                </a:lnTo>
                <a:lnTo>
                  <a:pt x="70086" y="1053699"/>
                </a:lnTo>
                <a:lnTo>
                  <a:pt x="95487" y="1010000"/>
                </a:lnTo>
                <a:lnTo>
                  <a:pt x="103309" y="999986"/>
                </a:lnTo>
                <a:lnTo>
                  <a:pt x="88923" y="988762"/>
                </a:lnTo>
                <a:lnTo>
                  <a:pt x="51763" y="949467"/>
                </a:lnTo>
                <a:lnTo>
                  <a:pt x="24117" y="903354"/>
                </a:lnTo>
                <a:lnTo>
                  <a:pt x="6643" y="852501"/>
                </a:lnTo>
                <a:lnTo>
                  <a:pt x="0" y="798988"/>
                </a:lnTo>
                <a:lnTo>
                  <a:pt x="306" y="780918"/>
                </a:lnTo>
                <a:lnTo>
                  <a:pt x="9128" y="727090"/>
                </a:lnTo>
                <a:lnTo>
                  <a:pt x="30318" y="675452"/>
                </a:lnTo>
                <a:lnTo>
                  <a:pt x="53039" y="641705"/>
                </a:lnTo>
                <a:lnTo>
                  <a:pt x="80681" y="613098"/>
                </a:lnTo>
                <a:lnTo>
                  <a:pt x="112475" y="590155"/>
                </a:lnTo>
                <a:lnTo>
                  <a:pt x="147654" y="573397"/>
                </a:lnTo>
                <a:lnTo>
                  <a:pt x="185453" y="563346"/>
                </a:lnTo>
                <a:lnTo>
                  <a:pt x="199210" y="556436"/>
                </a:lnTo>
                <a:close/>
              </a:path>
            </a:pathLst>
          </a:custGeom>
          <a:ln w="12700">
            <a:solidFill>
              <a:srgbClr val="000000"/>
            </a:solidFill>
          </a:ln>
        </p:spPr>
        <p:txBody>
          <a:bodyPr wrap="square" lIns="0" tIns="0" rIns="0" bIns="0" rtlCol="0"/>
          <a:lstStyle/>
          <a:p>
            <a:endParaRPr/>
          </a:p>
        </p:txBody>
      </p:sp>
      <p:sp>
        <p:nvSpPr>
          <p:cNvPr id="14" name="object 14"/>
          <p:cNvSpPr/>
          <p:nvPr/>
        </p:nvSpPr>
        <p:spPr>
          <a:xfrm>
            <a:off x="5287526" y="2703284"/>
            <a:ext cx="93980" cy="93345"/>
          </a:xfrm>
          <a:custGeom>
            <a:avLst/>
            <a:gdLst/>
            <a:ahLst/>
            <a:cxnLst/>
            <a:rect l="l" t="t" r="r" b="b"/>
            <a:pathLst>
              <a:path w="93979" h="93344">
                <a:moveTo>
                  <a:pt x="93469" y="46244"/>
                </a:moveTo>
                <a:lnTo>
                  <a:pt x="75740" y="82980"/>
                </a:lnTo>
                <a:lnTo>
                  <a:pt x="49866" y="93048"/>
                </a:lnTo>
                <a:lnTo>
                  <a:pt x="34604" y="91056"/>
                </a:lnTo>
                <a:lnTo>
                  <a:pt x="21504" y="85359"/>
                </a:lnTo>
                <a:lnTo>
                  <a:pt x="11049" y="76570"/>
                </a:lnTo>
                <a:lnTo>
                  <a:pt x="3720" y="65298"/>
                </a:lnTo>
                <a:lnTo>
                  <a:pt x="0" y="52157"/>
                </a:lnTo>
                <a:lnTo>
                  <a:pt x="1763" y="36155"/>
                </a:lnTo>
                <a:lnTo>
                  <a:pt x="7074" y="22588"/>
                </a:lnTo>
                <a:lnTo>
                  <a:pt x="15363" y="11805"/>
                </a:lnTo>
                <a:lnTo>
                  <a:pt x="26064" y="4159"/>
                </a:lnTo>
                <a:lnTo>
                  <a:pt x="38608" y="0"/>
                </a:lnTo>
                <a:lnTo>
                  <a:pt x="55145" y="1544"/>
                </a:lnTo>
                <a:lnTo>
                  <a:pt x="87998" y="24663"/>
                </a:lnTo>
                <a:lnTo>
                  <a:pt x="93469" y="46244"/>
                </a:lnTo>
                <a:close/>
              </a:path>
            </a:pathLst>
          </a:custGeom>
          <a:ln w="12700">
            <a:solidFill>
              <a:srgbClr val="000000"/>
            </a:solidFill>
          </a:ln>
        </p:spPr>
        <p:txBody>
          <a:bodyPr wrap="square" lIns="0" tIns="0" rIns="0" bIns="0" rtlCol="0"/>
          <a:lstStyle/>
          <a:p>
            <a:endParaRPr/>
          </a:p>
        </p:txBody>
      </p:sp>
      <p:sp>
        <p:nvSpPr>
          <p:cNvPr id="15" name="object 15"/>
          <p:cNvSpPr/>
          <p:nvPr/>
        </p:nvSpPr>
        <p:spPr>
          <a:xfrm>
            <a:off x="5370790" y="2525900"/>
            <a:ext cx="187325" cy="187960"/>
          </a:xfrm>
          <a:custGeom>
            <a:avLst/>
            <a:gdLst/>
            <a:ahLst/>
            <a:cxnLst/>
            <a:rect l="l" t="t" r="r" b="b"/>
            <a:pathLst>
              <a:path w="187325" h="187960">
                <a:moveTo>
                  <a:pt x="186935" y="93810"/>
                </a:moveTo>
                <a:lnTo>
                  <a:pt x="177308" y="135258"/>
                </a:lnTo>
                <a:lnTo>
                  <a:pt x="151476" y="167282"/>
                </a:lnTo>
                <a:lnTo>
                  <a:pt x="114010" y="185309"/>
                </a:lnTo>
                <a:lnTo>
                  <a:pt x="99726" y="187417"/>
                </a:lnTo>
                <a:lnTo>
                  <a:pt x="83985" y="186427"/>
                </a:lnTo>
                <a:lnTo>
                  <a:pt x="43005" y="172038"/>
                </a:lnTo>
                <a:lnTo>
                  <a:pt x="13925" y="143729"/>
                </a:lnTo>
                <a:lnTo>
                  <a:pt x="0" y="105629"/>
                </a:lnTo>
                <a:lnTo>
                  <a:pt x="806" y="89064"/>
                </a:lnTo>
                <a:lnTo>
                  <a:pt x="14150" y="46495"/>
                </a:lnTo>
                <a:lnTo>
                  <a:pt x="40900" y="16457"/>
                </a:lnTo>
                <a:lnTo>
                  <a:pt x="77224" y="1322"/>
                </a:lnTo>
                <a:lnTo>
                  <a:pt x="90796" y="0"/>
                </a:lnTo>
                <a:lnTo>
                  <a:pt x="105794" y="1091"/>
                </a:lnTo>
                <a:lnTo>
                  <a:pt x="145378" y="16255"/>
                </a:lnTo>
                <a:lnTo>
                  <a:pt x="173663" y="45822"/>
                </a:lnTo>
                <a:lnTo>
                  <a:pt x="186561" y="85383"/>
                </a:lnTo>
                <a:lnTo>
                  <a:pt x="186935" y="93810"/>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519339" y="2283355"/>
            <a:ext cx="281940" cy="280670"/>
          </a:xfrm>
          <a:custGeom>
            <a:avLst/>
            <a:gdLst/>
            <a:ahLst/>
            <a:cxnLst/>
            <a:rect l="l" t="t" r="r" b="b"/>
            <a:pathLst>
              <a:path w="281939" h="280669">
                <a:moveTo>
                  <a:pt x="281469" y="140182"/>
                </a:moveTo>
                <a:lnTo>
                  <a:pt x="274882" y="182863"/>
                </a:lnTo>
                <a:lnTo>
                  <a:pt x="256475" y="220277"/>
                </a:lnTo>
                <a:lnTo>
                  <a:pt x="228281" y="250391"/>
                </a:lnTo>
                <a:lnTo>
                  <a:pt x="192330" y="271174"/>
                </a:lnTo>
                <a:lnTo>
                  <a:pt x="150656" y="280594"/>
                </a:lnTo>
                <a:lnTo>
                  <a:pt x="134763" y="279950"/>
                </a:lnTo>
                <a:lnTo>
                  <a:pt x="90980" y="270065"/>
                </a:lnTo>
                <a:lnTo>
                  <a:pt x="54166" y="249677"/>
                </a:lnTo>
                <a:lnTo>
                  <a:pt x="25767" y="220621"/>
                </a:lnTo>
                <a:lnTo>
                  <a:pt x="7229" y="184732"/>
                </a:lnTo>
                <a:lnTo>
                  <a:pt x="0" y="143843"/>
                </a:lnTo>
                <a:lnTo>
                  <a:pt x="729" y="128697"/>
                </a:lnTo>
                <a:lnTo>
                  <a:pt x="11193" y="86551"/>
                </a:lnTo>
                <a:lnTo>
                  <a:pt x="32553" y="50746"/>
                </a:lnTo>
                <a:lnTo>
                  <a:pt x="62852" y="23088"/>
                </a:lnTo>
                <a:lnTo>
                  <a:pt x="100135" y="5383"/>
                </a:lnTo>
                <a:lnTo>
                  <a:pt x="127905" y="0"/>
                </a:lnTo>
                <a:lnTo>
                  <a:pt x="144121" y="590"/>
                </a:lnTo>
                <a:lnTo>
                  <a:pt x="188619" y="10178"/>
                </a:lnTo>
                <a:lnTo>
                  <a:pt x="225885" y="30104"/>
                </a:lnTo>
                <a:lnTo>
                  <a:pt x="254624" y="58583"/>
                </a:lnTo>
                <a:lnTo>
                  <a:pt x="273541" y="93831"/>
                </a:lnTo>
                <a:lnTo>
                  <a:pt x="281338" y="134065"/>
                </a:lnTo>
                <a:lnTo>
                  <a:pt x="281469" y="140182"/>
                </a:lnTo>
                <a:close/>
              </a:path>
            </a:pathLst>
          </a:custGeom>
          <a:ln w="12700">
            <a:solidFill>
              <a:srgbClr val="000000"/>
            </a:solidFill>
          </a:ln>
        </p:spPr>
        <p:txBody>
          <a:bodyPr wrap="square" lIns="0" tIns="0" rIns="0" bIns="0" rtlCol="0"/>
          <a:lstStyle/>
          <a:p>
            <a:endParaRPr/>
          </a:p>
        </p:txBody>
      </p:sp>
      <p:sp>
        <p:nvSpPr>
          <p:cNvPr id="17" name="object 17"/>
          <p:cNvSpPr/>
          <p:nvPr/>
        </p:nvSpPr>
        <p:spPr>
          <a:xfrm>
            <a:off x="5480872" y="1776927"/>
            <a:ext cx="122555" cy="28575"/>
          </a:xfrm>
          <a:custGeom>
            <a:avLst/>
            <a:gdLst/>
            <a:ahLst/>
            <a:cxnLst/>
            <a:rect l="l" t="t" r="r" b="b"/>
            <a:pathLst>
              <a:path w="122554" h="28575">
                <a:moveTo>
                  <a:pt x="122178" y="27629"/>
                </a:moveTo>
                <a:lnTo>
                  <a:pt x="109450" y="28286"/>
                </a:lnTo>
                <a:lnTo>
                  <a:pt x="96754" y="28163"/>
                </a:lnTo>
                <a:lnTo>
                  <a:pt x="84119" y="27268"/>
                </a:lnTo>
                <a:lnTo>
                  <a:pt x="34816" y="16111"/>
                </a:lnTo>
                <a:lnTo>
                  <a:pt x="11338" y="6092"/>
                </a:lnTo>
                <a:lnTo>
                  <a:pt x="0" y="0"/>
                </a:lnTo>
              </a:path>
            </a:pathLst>
          </a:custGeom>
          <a:ln w="12700">
            <a:solidFill>
              <a:srgbClr val="000000"/>
            </a:solidFill>
          </a:ln>
        </p:spPr>
        <p:txBody>
          <a:bodyPr wrap="square" lIns="0" tIns="0" rIns="0" bIns="0" rtlCol="0"/>
          <a:lstStyle/>
          <a:p>
            <a:endParaRPr/>
          </a:p>
        </p:txBody>
      </p:sp>
      <p:sp>
        <p:nvSpPr>
          <p:cNvPr id="18" name="object 18"/>
          <p:cNvSpPr/>
          <p:nvPr/>
        </p:nvSpPr>
        <p:spPr>
          <a:xfrm>
            <a:off x="5667155" y="2145584"/>
            <a:ext cx="49530" cy="13970"/>
          </a:xfrm>
          <a:custGeom>
            <a:avLst/>
            <a:gdLst/>
            <a:ahLst/>
            <a:cxnLst/>
            <a:rect l="l" t="t" r="r" b="b"/>
            <a:pathLst>
              <a:path w="49529" h="13969">
                <a:moveTo>
                  <a:pt x="48907" y="0"/>
                </a:moveTo>
                <a:lnTo>
                  <a:pt x="36978" y="4584"/>
                </a:lnTo>
                <a:lnTo>
                  <a:pt x="24830" y="8437"/>
                </a:lnTo>
                <a:lnTo>
                  <a:pt x="12493" y="11548"/>
                </a:lnTo>
                <a:lnTo>
                  <a:pt x="0" y="13911"/>
                </a:lnTo>
              </a:path>
            </a:pathLst>
          </a:custGeom>
          <a:ln w="12700">
            <a:solidFill>
              <a:srgbClr val="000000"/>
            </a:solidFill>
          </a:ln>
        </p:spPr>
        <p:txBody>
          <a:bodyPr wrap="square" lIns="0" tIns="0" rIns="0" bIns="0" rtlCol="0"/>
          <a:lstStyle/>
          <a:p>
            <a:endParaRPr/>
          </a:p>
        </p:txBody>
      </p:sp>
      <p:sp>
        <p:nvSpPr>
          <p:cNvPr id="19" name="object 19"/>
          <p:cNvSpPr/>
          <p:nvPr/>
        </p:nvSpPr>
        <p:spPr>
          <a:xfrm>
            <a:off x="6169773" y="2253075"/>
            <a:ext cx="29209" cy="56515"/>
          </a:xfrm>
          <a:custGeom>
            <a:avLst/>
            <a:gdLst/>
            <a:ahLst/>
            <a:cxnLst/>
            <a:rect l="l" t="t" r="r" b="b"/>
            <a:pathLst>
              <a:path w="29210" h="56514">
                <a:moveTo>
                  <a:pt x="29183" y="56375"/>
                </a:moveTo>
                <a:lnTo>
                  <a:pt x="22587" y="45547"/>
                </a:lnTo>
                <a:lnTo>
                  <a:pt x="16365" y="34485"/>
                </a:lnTo>
                <a:lnTo>
                  <a:pt x="10522" y="23199"/>
                </a:lnTo>
                <a:lnTo>
                  <a:pt x="5066" y="11700"/>
                </a:lnTo>
                <a:lnTo>
                  <a:pt x="0" y="0"/>
                </a:lnTo>
              </a:path>
            </a:pathLst>
          </a:custGeom>
          <a:ln w="12700">
            <a:solidFill>
              <a:srgbClr val="000000"/>
            </a:solidFill>
          </a:ln>
        </p:spPr>
        <p:txBody>
          <a:bodyPr wrap="square" lIns="0" tIns="0" rIns="0" bIns="0" rtlCol="0"/>
          <a:lstStyle/>
          <a:p>
            <a:endParaRPr/>
          </a:p>
        </p:txBody>
      </p:sp>
      <p:sp>
        <p:nvSpPr>
          <p:cNvPr id="20" name="object 20"/>
          <p:cNvSpPr/>
          <p:nvPr/>
        </p:nvSpPr>
        <p:spPr>
          <a:xfrm>
            <a:off x="6813112" y="2139798"/>
            <a:ext cx="10795" cy="62865"/>
          </a:xfrm>
          <a:custGeom>
            <a:avLst/>
            <a:gdLst/>
            <a:ahLst/>
            <a:cxnLst/>
            <a:rect l="l" t="t" r="r" b="b"/>
            <a:pathLst>
              <a:path w="10795" h="62864">
                <a:moveTo>
                  <a:pt x="10269" y="0"/>
                </a:moveTo>
                <a:lnTo>
                  <a:pt x="9058" y="12688"/>
                </a:lnTo>
                <a:lnTo>
                  <a:pt x="7423" y="25315"/>
                </a:lnTo>
                <a:lnTo>
                  <a:pt x="5367" y="37869"/>
                </a:lnTo>
                <a:lnTo>
                  <a:pt x="2892" y="50339"/>
                </a:lnTo>
                <a:lnTo>
                  <a:pt x="0" y="62713"/>
                </a:lnTo>
              </a:path>
            </a:pathLst>
          </a:custGeom>
          <a:ln w="12700">
            <a:solidFill>
              <a:srgbClr val="000000"/>
            </a:solidFill>
          </a:ln>
        </p:spPr>
        <p:txBody>
          <a:bodyPr wrap="square" lIns="0" tIns="0" rIns="0" bIns="0" rtlCol="0"/>
          <a:lstStyle/>
          <a:p>
            <a:endParaRPr/>
          </a:p>
        </p:txBody>
      </p:sp>
      <p:sp>
        <p:nvSpPr>
          <p:cNvPr id="21" name="object 21"/>
          <p:cNvSpPr/>
          <p:nvPr/>
        </p:nvSpPr>
        <p:spPr>
          <a:xfrm>
            <a:off x="7091475" y="1678540"/>
            <a:ext cx="164465" cy="279400"/>
          </a:xfrm>
          <a:custGeom>
            <a:avLst/>
            <a:gdLst/>
            <a:ahLst/>
            <a:cxnLst/>
            <a:rect l="l" t="t" r="r" b="b"/>
            <a:pathLst>
              <a:path w="164465" h="279400">
                <a:moveTo>
                  <a:pt x="0" y="0"/>
                </a:moveTo>
                <a:lnTo>
                  <a:pt x="42991" y="27026"/>
                </a:lnTo>
                <a:lnTo>
                  <a:pt x="80379" y="60753"/>
                </a:lnTo>
                <a:lnTo>
                  <a:pt x="111606" y="100236"/>
                </a:lnTo>
                <a:lnTo>
                  <a:pt x="136116" y="144532"/>
                </a:lnTo>
                <a:lnTo>
                  <a:pt x="153353" y="192695"/>
                </a:lnTo>
                <a:lnTo>
                  <a:pt x="162760" y="243783"/>
                </a:lnTo>
                <a:lnTo>
                  <a:pt x="164060" y="261299"/>
                </a:lnTo>
                <a:lnTo>
                  <a:pt x="164408" y="279000"/>
                </a:lnTo>
              </a:path>
            </a:pathLst>
          </a:custGeom>
          <a:ln w="12700">
            <a:solidFill>
              <a:srgbClr val="000000"/>
            </a:solidFill>
          </a:ln>
        </p:spPr>
        <p:txBody>
          <a:bodyPr wrap="square" lIns="0" tIns="0" rIns="0" bIns="0" rtlCol="0"/>
          <a:lstStyle/>
          <a:p>
            <a:endParaRPr/>
          </a:p>
        </p:txBody>
      </p:sp>
      <p:sp>
        <p:nvSpPr>
          <p:cNvPr id="22" name="object 22"/>
          <p:cNvSpPr/>
          <p:nvPr/>
        </p:nvSpPr>
        <p:spPr>
          <a:xfrm>
            <a:off x="7406563" y="1381384"/>
            <a:ext cx="73025" cy="104775"/>
          </a:xfrm>
          <a:custGeom>
            <a:avLst/>
            <a:gdLst/>
            <a:ahLst/>
            <a:cxnLst/>
            <a:rect l="l" t="t" r="r" b="b"/>
            <a:pathLst>
              <a:path w="73025" h="104775">
                <a:moveTo>
                  <a:pt x="72694" y="0"/>
                </a:moveTo>
                <a:lnTo>
                  <a:pt x="55745" y="34842"/>
                </a:lnTo>
                <a:lnTo>
                  <a:pt x="34491" y="66801"/>
                </a:lnTo>
                <a:lnTo>
                  <a:pt x="9247" y="95431"/>
                </a:lnTo>
                <a:lnTo>
                  <a:pt x="0" y="104157"/>
                </a:lnTo>
              </a:path>
            </a:pathLst>
          </a:custGeom>
          <a:ln w="12700">
            <a:solidFill>
              <a:srgbClr val="000000"/>
            </a:solidFill>
          </a:ln>
        </p:spPr>
        <p:txBody>
          <a:bodyPr wrap="square" lIns="0" tIns="0" rIns="0" bIns="0" rtlCol="0"/>
          <a:lstStyle/>
          <a:p>
            <a:endParaRPr/>
          </a:p>
        </p:txBody>
      </p:sp>
      <p:sp>
        <p:nvSpPr>
          <p:cNvPr id="23" name="object 23"/>
          <p:cNvSpPr/>
          <p:nvPr/>
        </p:nvSpPr>
        <p:spPr>
          <a:xfrm>
            <a:off x="7303596" y="993204"/>
            <a:ext cx="3810" cy="38100"/>
          </a:xfrm>
          <a:custGeom>
            <a:avLst/>
            <a:gdLst/>
            <a:ahLst/>
            <a:cxnLst/>
            <a:rect l="l" t="t" r="r" b="b"/>
            <a:pathLst>
              <a:path w="3809" h="38100">
                <a:moveTo>
                  <a:pt x="0" y="0"/>
                </a:moveTo>
                <a:lnTo>
                  <a:pt x="1852" y="12566"/>
                </a:lnTo>
                <a:lnTo>
                  <a:pt x="3112" y="25206"/>
                </a:lnTo>
                <a:lnTo>
                  <a:pt x="3777" y="37896"/>
                </a:lnTo>
              </a:path>
            </a:pathLst>
          </a:custGeom>
          <a:ln w="12700">
            <a:solidFill>
              <a:srgbClr val="000000"/>
            </a:solidFill>
          </a:ln>
        </p:spPr>
        <p:txBody>
          <a:bodyPr wrap="square" lIns="0" tIns="0" rIns="0" bIns="0" rtlCol="0"/>
          <a:lstStyle/>
          <a:p>
            <a:endParaRPr/>
          </a:p>
        </p:txBody>
      </p:sp>
      <p:sp>
        <p:nvSpPr>
          <p:cNvPr id="24" name="object 24"/>
          <p:cNvSpPr/>
          <p:nvPr/>
        </p:nvSpPr>
        <p:spPr>
          <a:xfrm>
            <a:off x="6836072" y="880315"/>
            <a:ext cx="31750" cy="55244"/>
          </a:xfrm>
          <a:custGeom>
            <a:avLst/>
            <a:gdLst/>
            <a:ahLst/>
            <a:cxnLst/>
            <a:rect l="l" t="t" r="r" b="b"/>
            <a:pathLst>
              <a:path w="31750" h="55244">
                <a:moveTo>
                  <a:pt x="0" y="55255"/>
                </a:moveTo>
                <a:lnTo>
                  <a:pt x="5232" y="43556"/>
                </a:lnTo>
                <a:lnTo>
                  <a:pt x="11009" y="32161"/>
                </a:lnTo>
                <a:lnTo>
                  <a:pt x="17319" y="21089"/>
                </a:lnTo>
                <a:lnTo>
                  <a:pt x="24148" y="10362"/>
                </a:lnTo>
                <a:lnTo>
                  <a:pt x="31485" y="0"/>
                </a:lnTo>
              </a:path>
            </a:pathLst>
          </a:custGeom>
          <a:ln w="12700">
            <a:solidFill>
              <a:srgbClr val="000000"/>
            </a:solidFill>
          </a:ln>
        </p:spPr>
        <p:txBody>
          <a:bodyPr wrap="square" lIns="0" tIns="0" rIns="0" bIns="0" rtlCol="0"/>
          <a:lstStyle/>
          <a:p>
            <a:endParaRPr/>
          </a:p>
        </p:txBody>
      </p:sp>
      <p:sp>
        <p:nvSpPr>
          <p:cNvPr id="25" name="object 25"/>
          <p:cNvSpPr/>
          <p:nvPr/>
        </p:nvSpPr>
        <p:spPr>
          <a:xfrm>
            <a:off x="6485306" y="917164"/>
            <a:ext cx="15875" cy="48895"/>
          </a:xfrm>
          <a:custGeom>
            <a:avLst/>
            <a:gdLst/>
            <a:ahLst/>
            <a:cxnLst/>
            <a:rect l="l" t="t" r="r" b="b"/>
            <a:pathLst>
              <a:path w="15875" h="48894">
                <a:moveTo>
                  <a:pt x="0" y="48435"/>
                </a:moveTo>
                <a:lnTo>
                  <a:pt x="2911" y="36000"/>
                </a:lnTo>
                <a:lnTo>
                  <a:pt x="6465" y="23764"/>
                </a:lnTo>
                <a:lnTo>
                  <a:pt x="10652" y="11754"/>
                </a:lnTo>
                <a:lnTo>
                  <a:pt x="15463" y="0"/>
                </a:lnTo>
              </a:path>
            </a:pathLst>
          </a:custGeom>
          <a:ln w="12700">
            <a:solidFill>
              <a:srgbClr val="000000"/>
            </a:solidFill>
          </a:ln>
        </p:spPr>
        <p:txBody>
          <a:bodyPr wrap="square" lIns="0" tIns="0" rIns="0" bIns="0" rtlCol="0"/>
          <a:lstStyle/>
          <a:p>
            <a:endParaRPr/>
          </a:p>
        </p:txBody>
      </p:sp>
      <p:sp>
        <p:nvSpPr>
          <p:cNvPr id="26" name="object 26"/>
          <p:cNvSpPr/>
          <p:nvPr/>
        </p:nvSpPr>
        <p:spPr>
          <a:xfrm>
            <a:off x="6073657" y="984054"/>
            <a:ext cx="60325" cy="46990"/>
          </a:xfrm>
          <a:custGeom>
            <a:avLst/>
            <a:gdLst/>
            <a:ahLst/>
            <a:cxnLst/>
            <a:rect l="l" t="t" r="r" b="b"/>
            <a:pathLst>
              <a:path w="60325" h="46990">
                <a:moveTo>
                  <a:pt x="0" y="0"/>
                </a:moveTo>
                <a:lnTo>
                  <a:pt x="41095" y="29784"/>
                </a:lnTo>
                <a:lnTo>
                  <a:pt x="50686" y="38190"/>
                </a:lnTo>
                <a:lnTo>
                  <a:pt x="59983" y="46965"/>
                </a:lnTo>
              </a:path>
            </a:pathLst>
          </a:custGeom>
          <a:ln w="12700">
            <a:solidFill>
              <a:srgbClr val="000000"/>
            </a:solidFill>
          </a:ln>
        </p:spPr>
        <p:txBody>
          <a:bodyPr wrap="square" lIns="0" tIns="0" rIns="0" bIns="0" rtlCol="0"/>
          <a:lstStyle/>
          <a:p>
            <a:endParaRPr/>
          </a:p>
        </p:txBody>
      </p:sp>
      <p:sp>
        <p:nvSpPr>
          <p:cNvPr id="27" name="object 27"/>
          <p:cNvSpPr/>
          <p:nvPr/>
        </p:nvSpPr>
        <p:spPr>
          <a:xfrm>
            <a:off x="5563756" y="1348727"/>
            <a:ext cx="10795" cy="50165"/>
          </a:xfrm>
          <a:custGeom>
            <a:avLst/>
            <a:gdLst/>
            <a:ahLst/>
            <a:cxnLst/>
            <a:rect l="l" t="t" r="r" b="b"/>
            <a:pathLst>
              <a:path w="10795" h="50165">
                <a:moveTo>
                  <a:pt x="10674" y="49665"/>
                </a:moveTo>
                <a:lnTo>
                  <a:pt x="7379" y="37403"/>
                </a:lnTo>
                <a:lnTo>
                  <a:pt x="4499" y="25030"/>
                </a:lnTo>
                <a:lnTo>
                  <a:pt x="2039" y="12558"/>
                </a:lnTo>
                <a:lnTo>
                  <a:pt x="0" y="0"/>
                </a:lnTo>
              </a:path>
            </a:pathLst>
          </a:custGeom>
          <a:ln w="12700">
            <a:solidFill>
              <a:srgbClr val="000000"/>
            </a:solidFill>
          </a:ln>
        </p:spPr>
        <p:txBody>
          <a:bodyPr wrap="square" lIns="0" tIns="0" rIns="0" bIns="0" rtlCol="0"/>
          <a:lstStyle/>
          <a:p>
            <a:endParaRPr/>
          </a:p>
        </p:txBody>
      </p:sp>
      <p:sp>
        <p:nvSpPr>
          <p:cNvPr id="28" name="object 28"/>
          <p:cNvSpPr txBox="1"/>
          <p:nvPr/>
        </p:nvSpPr>
        <p:spPr>
          <a:xfrm>
            <a:off x="5801960" y="1118022"/>
            <a:ext cx="1423035" cy="1054100"/>
          </a:xfrm>
          <a:prstGeom prst="rect">
            <a:avLst/>
          </a:prstGeom>
        </p:spPr>
        <p:txBody>
          <a:bodyPr vert="horz" wrap="square" lIns="0" tIns="0" rIns="0" bIns="0" rtlCol="0">
            <a:spAutoFit/>
          </a:bodyPr>
          <a:lstStyle/>
          <a:p>
            <a:pPr marL="12700" marR="5080">
              <a:lnSpc>
                <a:spcPct val="101899"/>
              </a:lnSpc>
            </a:pPr>
            <a:r>
              <a:rPr sz="1800" spc="-5" dirty="0">
                <a:solidFill>
                  <a:srgbClr val="FFFFFF"/>
                </a:solidFill>
                <a:latin typeface="Arial"/>
                <a:cs typeface="Arial"/>
              </a:rPr>
              <a:t>I </a:t>
            </a:r>
            <a:r>
              <a:rPr sz="1800" dirty="0">
                <a:solidFill>
                  <a:srgbClr val="FFFFFF"/>
                </a:solidFill>
                <a:latin typeface="Arial"/>
                <a:cs typeface="Arial"/>
              </a:rPr>
              <a:t>l</a:t>
            </a:r>
            <a:r>
              <a:rPr sz="1800" spc="-5" dirty="0">
                <a:solidFill>
                  <a:srgbClr val="FFFFFF"/>
                </a:solidFill>
                <a:latin typeface="Arial"/>
                <a:cs typeface="Arial"/>
              </a:rPr>
              <a:t>o</a:t>
            </a:r>
            <a:r>
              <a:rPr sz="1800" dirty="0">
                <a:solidFill>
                  <a:srgbClr val="FFFFFF"/>
                </a:solidFill>
                <a:latin typeface="Arial"/>
                <a:cs typeface="Arial"/>
              </a:rPr>
              <a:t>ve</a:t>
            </a:r>
            <a:r>
              <a:rPr sz="1800" spc="-5" dirty="0">
                <a:solidFill>
                  <a:srgbClr val="FFFFFF"/>
                </a:solidFill>
                <a:latin typeface="Arial"/>
                <a:cs typeface="Arial"/>
              </a:rPr>
              <a:t> </a:t>
            </a:r>
            <a:r>
              <a:rPr sz="1800" dirty="0">
                <a:solidFill>
                  <a:srgbClr val="FFFFFF"/>
                </a:solidFill>
                <a:latin typeface="Arial"/>
                <a:cs typeface="Arial"/>
              </a:rPr>
              <a:t>my</a:t>
            </a:r>
            <a:r>
              <a:rPr sz="1800" spc="-5" dirty="0">
                <a:solidFill>
                  <a:srgbClr val="FFFFFF"/>
                </a:solidFill>
                <a:latin typeface="Arial"/>
                <a:cs typeface="Arial"/>
              </a:rPr>
              <a:t> ne</a:t>
            </a:r>
            <a:r>
              <a:rPr sz="1800" dirty="0">
                <a:solidFill>
                  <a:srgbClr val="FFFFFF"/>
                </a:solidFill>
                <a:latin typeface="Arial"/>
                <a:cs typeface="Arial"/>
              </a:rPr>
              <a:t>w </a:t>
            </a:r>
            <a:r>
              <a:rPr sz="1800" spc="-5" dirty="0">
                <a:solidFill>
                  <a:srgbClr val="FFFFFF"/>
                </a:solidFill>
                <a:latin typeface="Arial"/>
                <a:cs typeface="Arial"/>
              </a:rPr>
              <a:t>b</a:t>
            </a:r>
            <a:r>
              <a:rPr sz="1800" dirty="0">
                <a:solidFill>
                  <a:srgbClr val="FFFFFF"/>
                </a:solidFill>
                <a:latin typeface="Arial"/>
                <a:cs typeface="Arial"/>
              </a:rPr>
              <a:t>l</a:t>
            </a:r>
            <a:r>
              <a:rPr sz="1800" spc="-5" dirty="0">
                <a:solidFill>
                  <a:srgbClr val="FFFFFF"/>
                </a:solidFill>
                <a:latin typeface="Arial"/>
                <a:cs typeface="Arial"/>
              </a:rPr>
              <a:t>u</a:t>
            </a:r>
            <a:r>
              <a:rPr sz="1800" dirty="0">
                <a:solidFill>
                  <a:srgbClr val="FFFFFF"/>
                </a:solidFill>
                <a:latin typeface="Arial"/>
                <a:cs typeface="Arial"/>
              </a:rPr>
              <a:t>e</a:t>
            </a:r>
            <a:r>
              <a:rPr sz="1800" spc="-5" dirty="0">
                <a:solidFill>
                  <a:srgbClr val="FFFFFF"/>
                </a:solidFill>
                <a:latin typeface="Arial"/>
                <a:cs typeface="Arial"/>
              </a:rPr>
              <a:t> p</a:t>
            </a:r>
            <a:r>
              <a:rPr sz="1800" dirty="0">
                <a:solidFill>
                  <a:srgbClr val="FFFFFF"/>
                </a:solidFill>
                <a:latin typeface="Arial"/>
                <a:cs typeface="Arial"/>
              </a:rPr>
              <a:t>l</a:t>
            </a:r>
            <a:r>
              <a:rPr sz="1800" spc="-5" dirty="0">
                <a:solidFill>
                  <a:srgbClr val="FFFFFF"/>
                </a:solidFill>
                <a:latin typeface="Arial"/>
                <a:cs typeface="Arial"/>
              </a:rPr>
              <a:t>ates!</a:t>
            </a:r>
            <a:endParaRPr sz="1800">
              <a:latin typeface="Arial"/>
              <a:cs typeface="Arial"/>
            </a:endParaRPr>
          </a:p>
          <a:p>
            <a:pPr marL="12700" marR="156845">
              <a:lnSpc>
                <a:spcPts val="2100"/>
              </a:lnSpc>
              <a:spcBef>
                <a:spcPts val="160"/>
              </a:spcBef>
            </a:pPr>
            <a:r>
              <a:rPr sz="1800" spc="-5" dirty="0">
                <a:solidFill>
                  <a:srgbClr val="FFFFFF"/>
                </a:solidFill>
                <a:latin typeface="Arial"/>
                <a:cs typeface="Arial"/>
              </a:rPr>
              <a:t>Le</a:t>
            </a:r>
            <a:r>
              <a:rPr sz="1800" dirty="0">
                <a:solidFill>
                  <a:srgbClr val="FFFFFF"/>
                </a:solidFill>
                <a:latin typeface="Arial"/>
                <a:cs typeface="Arial"/>
              </a:rPr>
              <a:t>t</a:t>
            </a:r>
            <a:r>
              <a:rPr sz="1800" spc="-5" dirty="0">
                <a:solidFill>
                  <a:srgbClr val="FFFFFF"/>
                </a:solidFill>
                <a:latin typeface="Arial"/>
                <a:cs typeface="Arial"/>
              </a:rPr>
              <a:t> </a:t>
            </a:r>
            <a:r>
              <a:rPr sz="1800" dirty="0">
                <a:solidFill>
                  <a:srgbClr val="FFFFFF"/>
                </a:solidFill>
                <a:latin typeface="Arial"/>
                <a:cs typeface="Arial"/>
              </a:rPr>
              <a:t>me</a:t>
            </a:r>
            <a:r>
              <a:rPr sz="1800" spc="-5" dirty="0">
                <a:solidFill>
                  <a:srgbClr val="FFFFFF"/>
                </a:solidFill>
                <a:latin typeface="Arial"/>
                <a:cs typeface="Arial"/>
              </a:rPr>
              <a:t> </a:t>
            </a:r>
            <a:r>
              <a:rPr sz="1800" dirty="0">
                <a:solidFill>
                  <a:srgbClr val="FFFFFF"/>
                </a:solidFill>
                <a:latin typeface="Arial"/>
                <a:cs typeface="Arial"/>
              </a:rPr>
              <a:t>wri</a:t>
            </a:r>
            <a:r>
              <a:rPr sz="1800" spc="-5" dirty="0">
                <a:solidFill>
                  <a:srgbClr val="FFFFFF"/>
                </a:solidFill>
                <a:latin typeface="Arial"/>
                <a:cs typeface="Arial"/>
              </a:rPr>
              <a:t>te </a:t>
            </a:r>
            <a:r>
              <a:rPr sz="1800" dirty="0">
                <a:solidFill>
                  <a:srgbClr val="FFFFFF"/>
                </a:solidFill>
                <a:latin typeface="Arial"/>
                <a:cs typeface="Arial"/>
              </a:rPr>
              <a:t>a</a:t>
            </a:r>
            <a:r>
              <a:rPr sz="1800" spc="-5" dirty="0">
                <a:solidFill>
                  <a:srgbClr val="FFFFFF"/>
                </a:solidFill>
                <a:latin typeface="Arial"/>
                <a:cs typeface="Arial"/>
              </a:rPr>
              <a:t> </a:t>
            </a:r>
            <a:r>
              <a:rPr sz="1800" dirty="0">
                <a:solidFill>
                  <a:srgbClr val="FFFFFF"/>
                </a:solidFill>
                <a:latin typeface="Arial"/>
                <a:cs typeface="Arial"/>
              </a:rPr>
              <a:t>r</a:t>
            </a:r>
            <a:r>
              <a:rPr sz="1800" spc="-5" dirty="0">
                <a:solidFill>
                  <a:srgbClr val="FFFFFF"/>
                </a:solidFill>
                <a:latin typeface="Arial"/>
                <a:cs typeface="Arial"/>
              </a:rPr>
              <a:t>e</a:t>
            </a:r>
            <a:r>
              <a:rPr sz="1800" dirty="0">
                <a:solidFill>
                  <a:srgbClr val="FFFFFF"/>
                </a:solidFill>
                <a:latin typeface="Arial"/>
                <a:cs typeface="Arial"/>
              </a:rPr>
              <a:t>vi</a:t>
            </a:r>
            <a:r>
              <a:rPr sz="1800" spc="-5" dirty="0">
                <a:solidFill>
                  <a:srgbClr val="FFFFFF"/>
                </a:solidFill>
                <a:latin typeface="Arial"/>
                <a:cs typeface="Arial"/>
              </a:rPr>
              <a:t>e</a:t>
            </a:r>
            <a:r>
              <a:rPr sz="1800" spc="-100" dirty="0">
                <a:solidFill>
                  <a:srgbClr val="FFFFFF"/>
                </a:solidFill>
                <a:latin typeface="Arial"/>
                <a:cs typeface="Arial"/>
              </a:rPr>
              <a:t>w</a:t>
            </a:r>
            <a:r>
              <a:rPr sz="1800" spc="-5" dirty="0">
                <a:solidFill>
                  <a:srgbClr val="FFFFFF"/>
                </a:solidFill>
                <a:latin typeface="Arial"/>
                <a:cs typeface="Arial"/>
              </a:rPr>
              <a:t>.</a:t>
            </a:r>
            <a:endParaRPr sz="1800">
              <a:latin typeface="Arial"/>
              <a:cs typeface="Arial"/>
            </a:endParaRPr>
          </a:p>
        </p:txBody>
      </p:sp>
      <p:sp>
        <p:nvSpPr>
          <p:cNvPr id="29" name="object 29"/>
          <p:cNvSpPr/>
          <p:nvPr/>
        </p:nvSpPr>
        <p:spPr>
          <a:xfrm>
            <a:off x="927100" y="2235200"/>
            <a:ext cx="2717800" cy="1587500"/>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939800" y="2247900"/>
            <a:ext cx="2590800" cy="1460500"/>
          </a:xfrm>
          <a:prstGeom prst="rect">
            <a:avLst/>
          </a:prstGeom>
          <a:blipFill>
            <a:blip r:embed="rId6" cstate="print"/>
            <a:stretch>
              <a:fillRect/>
            </a:stretch>
          </a:blipFill>
        </p:spPr>
        <p:txBody>
          <a:bodyPr wrap="square" lIns="0" tIns="0" rIns="0" bIns="0" rtlCol="0"/>
          <a:lstStyle/>
          <a:p>
            <a:endParaRPr/>
          </a:p>
        </p:txBody>
      </p:sp>
      <p:sp>
        <p:nvSpPr>
          <p:cNvPr id="31" name="object 31"/>
          <p:cNvSpPr/>
          <p:nvPr/>
        </p:nvSpPr>
        <p:spPr>
          <a:xfrm>
            <a:off x="101600" y="2235200"/>
            <a:ext cx="3911600" cy="482600"/>
          </a:xfrm>
          <a:prstGeom prst="rect">
            <a:avLst/>
          </a:prstGeom>
          <a:blipFill>
            <a:blip r:embed="rId7" cstate="print"/>
            <a:stretch>
              <a:fillRect/>
            </a:stretch>
          </a:blipFill>
        </p:spPr>
        <p:txBody>
          <a:bodyPr wrap="square" lIns="0" tIns="0" rIns="0" bIns="0" rtlCol="0"/>
          <a:lstStyle/>
          <a:p>
            <a:endParaRPr/>
          </a:p>
        </p:txBody>
      </p:sp>
      <p:sp>
        <p:nvSpPr>
          <p:cNvPr id="32" name="object 32"/>
          <p:cNvSpPr/>
          <p:nvPr/>
        </p:nvSpPr>
        <p:spPr>
          <a:xfrm>
            <a:off x="114300" y="2247900"/>
            <a:ext cx="3784600" cy="355600"/>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539750" y="1746250"/>
            <a:ext cx="838200" cy="228600"/>
          </a:xfrm>
          <a:custGeom>
            <a:avLst/>
            <a:gdLst/>
            <a:ahLst/>
            <a:cxnLst/>
            <a:rect l="l" t="t" r="r" b="b"/>
            <a:pathLst>
              <a:path w="838200" h="228600">
                <a:moveTo>
                  <a:pt x="0" y="0"/>
                </a:moveTo>
                <a:lnTo>
                  <a:pt x="838200" y="0"/>
                </a:lnTo>
                <a:lnTo>
                  <a:pt x="838200" y="228600"/>
                </a:lnTo>
                <a:lnTo>
                  <a:pt x="0" y="228600"/>
                </a:lnTo>
                <a:lnTo>
                  <a:pt x="0" y="0"/>
                </a:lnTo>
                <a:close/>
              </a:path>
            </a:pathLst>
          </a:custGeom>
          <a:solidFill>
            <a:srgbClr val="000000"/>
          </a:solidFill>
        </p:spPr>
        <p:txBody>
          <a:bodyPr wrap="square" lIns="0" tIns="0" rIns="0" bIns="0" rtlCol="0"/>
          <a:lstStyle/>
          <a:p>
            <a:endParaRPr/>
          </a:p>
        </p:txBody>
      </p:sp>
      <p:sp>
        <p:nvSpPr>
          <p:cNvPr id="4" name="object 4"/>
          <p:cNvSpPr/>
          <p:nvPr/>
        </p:nvSpPr>
        <p:spPr>
          <a:xfrm>
            <a:off x="539750" y="1746250"/>
            <a:ext cx="838200" cy="228600"/>
          </a:xfrm>
          <a:custGeom>
            <a:avLst/>
            <a:gdLst/>
            <a:ahLst/>
            <a:cxnLst/>
            <a:rect l="l" t="t" r="r" b="b"/>
            <a:pathLst>
              <a:path w="838200" h="228600">
                <a:moveTo>
                  <a:pt x="0" y="0"/>
                </a:moveTo>
                <a:lnTo>
                  <a:pt x="838200" y="0"/>
                </a:lnTo>
                <a:lnTo>
                  <a:pt x="838200" y="228600"/>
                </a:lnTo>
                <a:lnTo>
                  <a:pt x="0" y="228600"/>
                </a:lnTo>
                <a:lnTo>
                  <a:pt x="0" y="0"/>
                </a:lnTo>
                <a:close/>
              </a:path>
            </a:pathLst>
          </a:custGeom>
          <a:ln w="12700">
            <a:solidFill>
              <a:srgbClr val="000000"/>
            </a:solidFill>
          </a:ln>
        </p:spPr>
        <p:txBody>
          <a:bodyPr wrap="square" lIns="0" tIns="0" rIns="0" bIns="0" rtlCol="0"/>
          <a:lstStyle/>
          <a:p>
            <a:endParaRPr/>
          </a:p>
        </p:txBody>
      </p:sp>
      <p:sp>
        <p:nvSpPr>
          <p:cNvPr id="5" name="object 5"/>
          <p:cNvSpPr/>
          <p:nvPr/>
        </p:nvSpPr>
        <p:spPr>
          <a:xfrm>
            <a:off x="203200" y="736600"/>
            <a:ext cx="1854200" cy="18923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60600" y="736600"/>
            <a:ext cx="3086100" cy="1346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657600" y="2273300"/>
            <a:ext cx="1879600" cy="23241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363742" y="787216"/>
            <a:ext cx="2187575" cy="1689100"/>
          </a:xfrm>
          <a:custGeom>
            <a:avLst/>
            <a:gdLst/>
            <a:ahLst/>
            <a:cxnLst/>
            <a:rect l="l" t="t" r="r" b="b"/>
            <a:pathLst>
              <a:path w="2187575" h="1689100">
                <a:moveTo>
                  <a:pt x="1408818" y="1536699"/>
                </a:moveTo>
                <a:lnTo>
                  <a:pt x="838821" y="1536699"/>
                </a:lnTo>
                <a:lnTo>
                  <a:pt x="846314" y="1549399"/>
                </a:lnTo>
                <a:lnTo>
                  <a:pt x="854167" y="1562099"/>
                </a:lnTo>
                <a:lnTo>
                  <a:pt x="862371" y="1574799"/>
                </a:lnTo>
                <a:lnTo>
                  <a:pt x="870914" y="1587499"/>
                </a:lnTo>
                <a:lnTo>
                  <a:pt x="879786" y="1587499"/>
                </a:lnTo>
                <a:lnTo>
                  <a:pt x="888976" y="1600199"/>
                </a:lnTo>
                <a:lnTo>
                  <a:pt x="898474" y="1612899"/>
                </a:lnTo>
                <a:lnTo>
                  <a:pt x="908270" y="1612899"/>
                </a:lnTo>
                <a:lnTo>
                  <a:pt x="918351" y="1625599"/>
                </a:lnTo>
                <a:lnTo>
                  <a:pt x="928709" y="1638299"/>
                </a:lnTo>
                <a:lnTo>
                  <a:pt x="939332" y="1638299"/>
                </a:lnTo>
                <a:lnTo>
                  <a:pt x="950210" y="1650999"/>
                </a:lnTo>
                <a:lnTo>
                  <a:pt x="961333" y="1650999"/>
                </a:lnTo>
                <a:lnTo>
                  <a:pt x="972688" y="1663699"/>
                </a:lnTo>
                <a:lnTo>
                  <a:pt x="984267" y="1663699"/>
                </a:lnTo>
                <a:lnTo>
                  <a:pt x="996058" y="1676399"/>
                </a:lnTo>
                <a:lnTo>
                  <a:pt x="1020236" y="1676399"/>
                </a:lnTo>
                <a:lnTo>
                  <a:pt x="1047364" y="1689099"/>
                </a:lnTo>
                <a:lnTo>
                  <a:pt x="1207449" y="1689099"/>
                </a:lnTo>
                <a:lnTo>
                  <a:pt x="1232703" y="1676399"/>
                </a:lnTo>
                <a:lnTo>
                  <a:pt x="1281044" y="1650999"/>
                </a:lnTo>
                <a:lnTo>
                  <a:pt x="1325795" y="1625599"/>
                </a:lnTo>
                <a:lnTo>
                  <a:pt x="1366118" y="1587499"/>
                </a:lnTo>
                <a:lnTo>
                  <a:pt x="1384357" y="1562099"/>
                </a:lnTo>
                <a:lnTo>
                  <a:pt x="1401173" y="1549399"/>
                </a:lnTo>
                <a:lnTo>
                  <a:pt x="1408818" y="1536699"/>
                </a:lnTo>
                <a:close/>
              </a:path>
              <a:path w="2187575" h="1689100">
                <a:moveTo>
                  <a:pt x="690775" y="1587499"/>
                </a:moveTo>
                <a:lnTo>
                  <a:pt x="599697" y="1587499"/>
                </a:lnTo>
                <a:lnTo>
                  <a:pt x="629929" y="1600199"/>
                </a:lnTo>
                <a:lnTo>
                  <a:pt x="660333" y="1600199"/>
                </a:lnTo>
                <a:lnTo>
                  <a:pt x="690775" y="1587499"/>
                </a:lnTo>
                <a:close/>
              </a:path>
              <a:path w="2187575" h="1689100">
                <a:moveTo>
                  <a:pt x="640837" y="165100"/>
                </a:moveTo>
                <a:lnTo>
                  <a:pt x="437255" y="165100"/>
                </a:lnTo>
                <a:lnTo>
                  <a:pt x="411563" y="177800"/>
                </a:lnTo>
                <a:lnTo>
                  <a:pt x="386937" y="190500"/>
                </a:lnTo>
                <a:lnTo>
                  <a:pt x="363451" y="203200"/>
                </a:lnTo>
                <a:lnTo>
                  <a:pt x="341181" y="215900"/>
                </a:lnTo>
                <a:lnTo>
                  <a:pt x="320202" y="241300"/>
                </a:lnTo>
                <a:lnTo>
                  <a:pt x="300590" y="254000"/>
                </a:lnTo>
                <a:lnTo>
                  <a:pt x="282419" y="279400"/>
                </a:lnTo>
                <a:lnTo>
                  <a:pt x="265766" y="292100"/>
                </a:lnTo>
                <a:lnTo>
                  <a:pt x="250704" y="317500"/>
                </a:lnTo>
                <a:lnTo>
                  <a:pt x="225659" y="368300"/>
                </a:lnTo>
                <a:lnTo>
                  <a:pt x="207884" y="419100"/>
                </a:lnTo>
                <a:lnTo>
                  <a:pt x="197983" y="469900"/>
                </a:lnTo>
                <a:lnTo>
                  <a:pt x="196173" y="508000"/>
                </a:lnTo>
                <a:lnTo>
                  <a:pt x="196557" y="533400"/>
                </a:lnTo>
                <a:lnTo>
                  <a:pt x="199210" y="558800"/>
                </a:lnTo>
                <a:lnTo>
                  <a:pt x="185453" y="571500"/>
                </a:lnTo>
                <a:lnTo>
                  <a:pt x="160001" y="571500"/>
                </a:lnTo>
                <a:lnTo>
                  <a:pt x="147654" y="584200"/>
                </a:lnTo>
                <a:lnTo>
                  <a:pt x="123863" y="584200"/>
                </a:lnTo>
                <a:lnTo>
                  <a:pt x="112475" y="596900"/>
                </a:lnTo>
                <a:lnTo>
                  <a:pt x="101463" y="596900"/>
                </a:lnTo>
                <a:lnTo>
                  <a:pt x="90855" y="609600"/>
                </a:lnTo>
                <a:lnTo>
                  <a:pt x="80681" y="622300"/>
                </a:lnTo>
                <a:lnTo>
                  <a:pt x="70968" y="622300"/>
                </a:lnTo>
                <a:lnTo>
                  <a:pt x="61744" y="635000"/>
                </a:lnTo>
                <a:lnTo>
                  <a:pt x="53039" y="647700"/>
                </a:lnTo>
                <a:lnTo>
                  <a:pt x="44881" y="660400"/>
                </a:lnTo>
                <a:lnTo>
                  <a:pt x="37298" y="673100"/>
                </a:lnTo>
                <a:lnTo>
                  <a:pt x="30318" y="685800"/>
                </a:lnTo>
                <a:lnTo>
                  <a:pt x="21840" y="698500"/>
                </a:lnTo>
                <a:lnTo>
                  <a:pt x="14785" y="711200"/>
                </a:lnTo>
                <a:lnTo>
                  <a:pt x="9128" y="736600"/>
                </a:lnTo>
                <a:lnTo>
                  <a:pt x="4846" y="749300"/>
                </a:lnTo>
                <a:lnTo>
                  <a:pt x="1913" y="774700"/>
                </a:lnTo>
                <a:lnTo>
                  <a:pt x="306" y="787400"/>
                </a:lnTo>
                <a:lnTo>
                  <a:pt x="0" y="800100"/>
                </a:lnTo>
                <a:lnTo>
                  <a:pt x="970" y="825500"/>
                </a:lnTo>
                <a:lnTo>
                  <a:pt x="3192" y="838200"/>
                </a:lnTo>
                <a:lnTo>
                  <a:pt x="6643" y="863600"/>
                </a:lnTo>
                <a:lnTo>
                  <a:pt x="11297" y="876300"/>
                </a:lnTo>
                <a:lnTo>
                  <a:pt x="17129" y="889000"/>
                </a:lnTo>
                <a:lnTo>
                  <a:pt x="24117" y="914400"/>
                </a:lnTo>
                <a:lnTo>
                  <a:pt x="51763" y="952500"/>
                </a:lnTo>
                <a:lnTo>
                  <a:pt x="88922" y="990600"/>
                </a:lnTo>
                <a:lnTo>
                  <a:pt x="103309" y="1003300"/>
                </a:lnTo>
                <a:lnTo>
                  <a:pt x="95487" y="1016000"/>
                </a:lnTo>
                <a:lnTo>
                  <a:pt x="88245" y="1028700"/>
                </a:lnTo>
                <a:lnTo>
                  <a:pt x="81591" y="1041400"/>
                </a:lnTo>
                <a:lnTo>
                  <a:pt x="75535" y="1054100"/>
                </a:lnTo>
                <a:lnTo>
                  <a:pt x="70085" y="1054100"/>
                </a:lnTo>
                <a:lnTo>
                  <a:pt x="57462" y="1092200"/>
                </a:lnTo>
                <a:lnTo>
                  <a:pt x="50613" y="1130299"/>
                </a:lnTo>
                <a:lnTo>
                  <a:pt x="49372" y="1155699"/>
                </a:lnTo>
                <a:lnTo>
                  <a:pt x="49776" y="1168399"/>
                </a:lnTo>
                <a:lnTo>
                  <a:pt x="50874" y="1181099"/>
                </a:lnTo>
                <a:lnTo>
                  <a:pt x="53708" y="1206499"/>
                </a:lnTo>
                <a:lnTo>
                  <a:pt x="57908" y="1219199"/>
                </a:lnTo>
                <a:lnTo>
                  <a:pt x="63413" y="1244599"/>
                </a:lnTo>
                <a:lnTo>
                  <a:pt x="70160" y="1257299"/>
                </a:lnTo>
                <a:lnTo>
                  <a:pt x="78084" y="1269999"/>
                </a:lnTo>
                <a:lnTo>
                  <a:pt x="87124" y="1282699"/>
                </a:lnTo>
                <a:lnTo>
                  <a:pt x="97217" y="1295399"/>
                </a:lnTo>
                <a:lnTo>
                  <a:pt x="108298" y="1320799"/>
                </a:lnTo>
                <a:lnTo>
                  <a:pt x="120306" y="1333499"/>
                </a:lnTo>
                <a:lnTo>
                  <a:pt x="133178" y="1333499"/>
                </a:lnTo>
                <a:lnTo>
                  <a:pt x="146850" y="1346199"/>
                </a:lnTo>
                <a:lnTo>
                  <a:pt x="161260" y="1358899"/>
                </a:lnTo>
                <a:lnTo>
                  <a:pt x="176344" y="1371599"/>
                </a:lnTo>
                <a:lnTo>
                  <a:pt x="192040" y="1371599"/>
                </a:lnTo>
                <a:lnTo>
                  <a:pt x="208285" y="1384299"/>
                </a:lnTo>
                <a:lnTo>
                  <a:pt x="296883" y="1384299"/>
                </a:lnTo>
                <a:lnTo>
                  <a:pt x="298259" y="1396999"/>
                </a:lnTo>
                <a:lnTo>
                  <a:pt x="299659" y="1396999"/>
                </a:lnTo>
                <a:lnTo>
                  <a:pt x="336663" y="1447799"/>
                </a:lnTo>
                <a:lnTo>
                  <a:pt x="380311" y="1498599"/>
                </a:lnTo>
                <a:lnTo>
                  <a:pt x="404288" y="1511299"/>
                </a:lnTo>
                <a:lnTo>
                  <a:pt x="429520" y="1536699"/>
                </a:lnTo>
                <a:lnTo>
                  <a:pt x="455872" y="1549399"/>
                </a:lnTo>
                <a:lnTo>
                  <a:pt x="483209" y="1562099"/>
                </a:lnTo>
                <a:lnTo>
                  <a:pt x="511395" y="1574799"/>
                </a:lnTo>
                <a:lnTo>
                  <a:pt x="540295" y="1587499"/>
                </a:lnTo>
                <a:lnTo>
                  <a:pt x="721120" y="1587499"/>
                </a:lnTo>
                <a:lnTo>
                  <a:pt x="751233" y="1574799"/>
                </a:lnTo>
                <a:lnTo>
                  <a:pt x="780977" y="1574799"/>
                </a:lnTo>
                <a:lnTo>
                  <a:pt x="810218" y="1562099"/>
                </a:lnTo>
                <a:lnTo>
                  <a:pt x="838821" y="1536699"/>
                </a:lnTo>
                <a:lnTo>
                  <a:pt x="1408818" y="1536699"/>
                </a:lnTo>
                <a:lnTo>
                  <a:pt x="1416463" y="1523999"/>
                </a:lnTo>
                <a:lnTo>
                  <a:pt x="1430121" y="1498599"/>
                </a:lnTo>
                <a:lnTo>
                  <a:pt x="1442042" y="1473199"/>
                </a:lnTo>
                <a:lnTo>
                  <a:pt x="1452122" y="1447799"/>
                </a:lnTo>
                <a:lnTo>
                  <a:pt x="1733453" y="1447799"/>
                </a:lnTo>
                <a:lnTo>
                  <a:pt x="1772343" y="1422399"/>
                </a:lnTo>
                <a:lnTo>
                  <a:pt x="1807274" y="1396999"/>
                </a:lnTo>
                <a:lnTo>
                  <a:pt x="1837698" y="1358899"/>
                </a:lnTo>
                <a:lnTo>
                  <a:pt x="1851050" y="1346199"/>
                </a:lnTo>
                <a:lnTo>
                  <a:pt x="1863070" y="1320799"/>
                </a:lnTo>
                <a:lnTo>
                  <a:pt x="1873690" y="1295399"/>
                </a:lnTo>
                <a:lnTo>
                  <a:pt x="1882841" y="1282699"/>
                </a:lnTo>
                <a:lnTo>
                  <a:pt x="1890457" y="1257299"/>
                </a:lnTo>
                <a:lnTo>
                  <a:pt x="1896467" y="1231899"/>
                </a:lnTo>
                <a:lnTo>
                  <a:pt x="1900804" y="1206499"/>
                </a:lnTo>
                <a:lnTo>
                  <a:pt x="1903400" y="1181099"/>
                </a:lnTo>
                <a:lnTo>
                  <a:pt x="1915940" y="1181099"/>
                </a:lnTo>
                <a:lnTo>
                  <a:pt x="1928360" y="1168399"/>
                </a:lnTo>
                <a:lnTo>
                  <a:pt x="1952788" y="1168399"/>
                </a:lnTo>
                <a:lnTo>
                  <a:pt x="1964773" y="1155699"/>
                </a:lnTo>
                <a:lnTo>
                  <a:pt x="1988222" y="1155699"/>
                </a:lnTo>
                <a:lnTo>
                  <a:pt x="1999663" y="1142999"/>
                </a:lnTo>
                <a:lnTo>
                  <a:pt x="2010897" y="1142999"/>
                </a:lnTo>
                <a:lnTo>
                  <a:pt x="2021913" y="1130299"/>
                </a:lnTo>
                <a:lnTo>
                  <a:pt x="2032699" y="1130299"/>
                </a:lnTo>
                <a:lnTo>
                  <a:pt x="2043243" y="1117599"/>
                </a:lnTo>
                <a:lnTo>
                  <a:pt x="2053532" y="1104900"/>
                </a:lnTo>
                <a:lnTo>
                  <a:pt x="2075123" y="1092200"/>
                </a:lnTo>
                <a:lnTo>
                  <a:pt x="2094870" y="1066800"/>
                </a:lnTo>
                <a:lnTo>
                  <a:pt x="2128771" y="1028700"/>
                </a:lnTo>
                <a:lnTo>
                  <a:pt x="2155108" y="977900"/>
                </a:lnTo>
                <a:lnTo>
                  <a:pt x="2173755" y="927100"/>
                </a:lnTo>
                <a:lnTo>
                  <a:pt x="2184583" y="876300"/>
                </a:lnTo>
                <a:lnTo>
                  <a:pt x="2187025" y="838200"/>
                </a:lnTo>
                <a:lnTo>
                  <a:pt x="2187466" y="812800"/>
                </a:lnTo>
                <a:lnTo>
                  <a:pt x="2185889" y="787400"/>
                </a:lnTo>
                <a:lnTo>
                  <a:pt x="2182278" y="762000"/>
                </a:lnTo>
                <a:lnTo>
                  <a:pt x="2176617" y="736600"/>
                </a:lnTo>
                <a:lnTo>
                  <a:pt x="2168890" y="711200"/>
                </a:lnTo>
                <a:lnTo>
                  <a:pt x="2159083" y="673100"/>
                </a:lnTo>
                <a:lnTo>
                  <a:pt x="2147177" y="647700"/>
                </a:lnTo>
                <a:lnTo>
                  <a:pt x="2133159" y="622300"/>
                </a:lnTo>
                <a:lnTo>
                  <a:pt x="2117012" y="609600"/>
                </a:lnTo>
                <a:lnTo>
                  <a:pt x="2121487" y="596900"/>
                </a:lnTo>
                <a:lnTo>
                  <a:pt x="2133844" y="546100"/>
                </a:lnTo>
                <a:lnTo>
                  <a:pt x="2138355" y="495300"/>
                </a:lnTo>
                <a:lnTo>
                  <a:pt x="2138014" y="482600"/>
                </a:lnTo>
                <a:lnTo>
                  <a:pt x="2136005" y="457200"/>
                </a:lnTo>
                <a:lnTo>
                  <a:pt x="2132376" y="431800"/>
                </a:lnTo>
                <a:lnTo>
                  <a:pt x="2127175" y="406400"/>
                </a:lnTo>
                <a:lnTo>
                  <a:pt x="2120449" y="393700"/>
                </a:lnTo>
                <a:lnTo>
                  <a:pt x="2112247" y="368300"/>
                </a:lnTo>
                <a:lnTo>
                  <a:pt x="2102615" y="355600"/>
                </a:lnTo>
                <a:lnTo>
                  <a:pt x="2091602" y="330200"/>
                </a:lnTo>
                <a:lnTo>
                  <a:pt x="2079255" y="317500"/>
                </a:lnTo>
                <a:lnTo>
                  <a:pt x="2050752" y="279400"/>
                </a:lnTo>
                <a:lnTo>
                  <a:pt x="2017486" y="254000"/>
                </a:lnTo>
                <a:lnTo>
                  <a:pt x="1979840" y="228600"/>
                </a:lnTo>
                <a:lnTo>
                  <a:pt x="1959494" y="215900"/>
                </a:lnTo>
                <a:lnTo>
                  <a:pt x="1938195" y="215900"/>
                </a:lnTo>
                <a:lnTo>
                  <a:pt x="1935302" y="203200"/>
                </a:lnTo>
                <a:lnTo>
                  <a:pt x="698854" y="203200"/>
                </a:lnTo>
                <a:lnTo>
                  <a:pt x="687582" y="190500"/>
                </a:lnTo>
                <a:lnTo>
                  <a:pt x="676132" y="190500"/>
                </a:lnTo>
                <a:lnTo>
                  <a:pt x="664516" y="177800"/>
                </a:lnTo>
                <a:lnTo>
                  <a:pt x="652747" y="177800"/>
                </a:lnTo>
                <a:lnTo>
                  <a:pt x="640837" y="165100"/>
                </a:lnTo>
                <a:close/>
              </a:path>
              <a:path w="2187575" h="1689100">
                <a:moveTo>
                  <a:pt x="1668891" y="1473199"/>
                </a:moveTo>
                <a:lnTo>
                  <a:pt x="1534972" y="1473199"/>
                </a:lnTo>
                <a:lnTo>
                  <a:pt x="1547482" y="1485899"/>
                </a:lnTo>
                <a:lnTo>
                  <a:pt x="1645983" y="1485899"/>
                </a:lnTo>
                <a:lnTo>
                  <a:pt x="1668891" y="1473199"/>
                </a:lnTo>
                <a:close/>
              </a:path>
              <a:path w="2187575" h="1689100">
                <a:moveTo>
                  <a:pt x="1733453" y="1447799"/>
                </a:moveTo>
                <a:lnTo>
                  <a:pt x="1463329" y="1447799"/>
                </a:lnTo>
                <a:lnTo>
                  <a:pt x="1474775" y="1460499"/>
                </a:lnTo>
                <a:lnTo>
                  <a:pt x="1498313" y="1460499"/>
                </a:lnTo>
                <a:lnTo>
                  <a:pt x="1510370" y="1473199"/>
                </a:lnTo>
                <a:lnTo>
                  <a:pt x="1691151" y="1473199"/>
                </a:lnTo>
                <a:lnTo>
                  <a:pt x="1712695" y="1460499"/>
                </a:lnTo>
                <a:lnTo>
                  <a:pt x="1733453" y="1447799"/>
                </a:lnTo>
                <a:close/>
              </a:path>
              <a:path w="2187575" h="1689100">
                <a:moveTo>
                  <a:pt x="1034539" y="63500"/>
                </a:moveTo>
                <a:lnTo>
                  <a:pt x="869346" y="63500"/>
                </a:lnTo>
                <a:lnTo>
                  <a:pt x="849786" y="76200"/>
                </a:lnTo>
                <a:lnTo>
                  <a:pt x="830781" y="76200"/>
                </a:lnTo>
                <a:lnTo>
                  <a:pt x="794808" y="101600"/>
                </a:lnTo>
                <a:lnTo>
                  <a:pt x="762176" y="127000"/>
                </a:lnTo>
                <a:lnTo>
                  <a:pt x="747347" y="152400"/>
                </a:lnTo>
                <a:lnTo>
                  <a:pt x="733635" y="165100"/>
                </a:lnTo>
                <a:lnTo>
                  <a:pt x="721132" y="177800"/>
                </a:lnTo>
                <a:lnTo>
                  <a:pt x="709934" y="203200"/>
                </a:lnTo>
                <a:lnTo>
                  <a:pt x="1935302" y="203200"/>
                </a:lnTo>
                <a:lnTo>
                  <a:pt x="1923024" y="165100"/>
                </a:lnTo>
                <a:lnTo>
                  <a:pt x="1905605" y="127000"/>
                </a:lnTo>
                <a:lnTo>
                  <a:pt x="1126156" y="127000"/>
                </a:lnTo>
                <a:lnTo>
                  <a:pt x="1116571" y="114300"/>
                </a:lnTo>
                <a:lnTo>
                  <a:pt x="1106629" y="101600"/>
                </a:lnTo>
                <a:lnTo>
                  <a:pt x="1096346" y="101600"/>
                </a:lnTo>
                <a:lnTo>
                  <a:pt x="1085739" y="88900"/>
                </a:lnTo>
                <a:lnTo>
                  <a:pt x="1074824" y="88900"/>
                </a:lnTo>
                <a:lnTo>
                  <a:pt x="1054873" y="76200"/>
                </a:lnTo>
                <a:lnTo>
                  <a:pt x="1034539" y="63500"/>
                </a:lnTo>
                <a:close/>
              </a:path>
              <a:path w="2187575" h="1689100">
                <a:moveTo>
                  <a:pt x="579618" y="152400"/>
                </a:moveTo>
                <a:lnTo>
                  <a:pt x="491535" y="152400"/>
                </a:lnTo>
                <a:lnTo>
                  <a:pt x="463937" y="165100"/>
                </a:lnTo>
                <a:lnTo>
                  <a:pt x="592042" y="165100"/>
                </a:lnTo>
                <a:lnTo>
                  <a:pt x="579618" y="152400"/>
                </a:lnTo>
                <a:close/>
              </a:path>
              <a:path w="2187575" h="1689100">
                <a:moveTo>
                  <a:pt x="1433519" y="25400"/>
                </a:moveTo>
                <a:lnTo>
                  <a:pt x="1233326" y="25400"/>
                </a:lnTo>
                <a:lnTo>
                  <a:pt x="1218396" y="38100"/>
                </a:lnTo>
                <a:lnTo>
                  <a:pt x="1177614" y="76200"/>
                </a:lnTo>
                <a:lnTo>
                  <a:pt x="1144406" y="114300"/>
                </a:lnTo>
                <a:lnTo>
                  <a:pt x="1135369" y="127000"/>
                </a:lnTo>
                <a:lnTo>
                  <a:pt x="1905605" y="127000"/>
                </a:lnTo>
                <a:lnTo>
                  <a:pt x="1898712" y="114300"/>
                </a:lnTo>
                <a:lnTo>
                  <a:pt x="1891297" y="101600"/>
                </a:lnTo>
                <a:lnTo>
                  <a:pt x="1510208" y="101600"/>
                </a:lnTo>
                <a:lnTo>
                  <a:pt x="1502284" y="88900"/>
                </a:lnTo>
                <a:lnTo>
                  <a:pt x="1493838" y="76200"/>
                </a:lnTo>
                <a:lnTo>
                  <a:pt x="1484893" y="63500"/>
                </a:lnTo>
                <a:lnTo>
                  <a:pt x="1475475" y="63500"/>
                </a:lnTo>
                <a:lnTo>
                  <a:pt x="1465604" y="50800"/>
                </a:lnTo>
                <a:lnTo>
                  <a:pt x="1455306" y="38100"/>
                </a:lnTo>
                <a:lnTo>
                  <a:pt x="1444603" y="38100"/>
                </a:lnTo>
                <a:lnTo>
                  <a:pt x="1433519" y="25400"/>
                </a:lnTo>
                <a:close/>
              </a:path>
              <a:path w="2187575" h="1689100">
                <a:moveTo>
                  <a:pt x="1824183" y="38100"/>
                </a:moveTo>
                <a:lnTo>
                  <a:pt x="1570097" y="38100"/>
                </a:lnTo>
                <a:lnTo>
                  <a:pt x="1553928" y="50800"/>
                </a:lnTo>
                <a:lnTo>
                  <a:pt x="1538498" y="63500"/>
                </a:lnTo>
                <a:lnTo>
                  <a:pt x="1523895" y="76200"/>
                </a:lnTo>
                <a:lnTo>
                  <a:pt x="1510208" y="101600"/>
                </a:lnTo>
                <a:lnTo>
                  <a:pt x="1891297" y="101600"/>
                </a:lnTo>
                <a:lnTo>
                  <a:pt x="1883371" y="88900"/>
                </a:lnTo>
                <a:lnTo>
                  <a:pt x="1874947" y="88900"/>
                </a:lnTo>
                <a:lnTo>
                  <a:pt x="1866036" y="76200"/>
                </a:lnTo>
                <a:lnTo>
                  <a:pt x="1856650" y="63500"/>
                </a:lnTo>
                <a:lnTo>
                  <a:pt x="1840758" y="50800"/>
                </a:lnTo>
                <a:lnTo>
                  <a:pt x="1824183" y="38100"/>
                </a:lnTo>
                <a:close/>
              </a:path>
              <a:path w="2187575" h="1689100">
                <a:moveTo>
                  <a:pt x="993100" y="50800"/>
                </a:moveTo>
                <a:lnTo>
                  <a:pt x="909753" y="50800"/>
                </a:lnTo>
                <a:lnTo>
                  <a:pt x="889366" y="63500"/>
                </a:lnTo>
                <a:lnTo>
                  <a:pt x="1013917" y="63500"/>
                </a:lnTo>
                <a:lnTo>
                  <a:pt x="993100" y="50800"/>
                </a:lnTo>
                <a:close/>
              </a:path>
              <a:path w="2187575" h="1689100">
                <a:moveTo>
                  <a:pt x="1771243" y="12700"/>
                </a:moveTo>
                <a:lnTo>
                  <a:pt x="1622140" y="12700"/>
                </a:lnTo>
                <a:lnTo>
                  <a:pt x="1604291" y="25400"/>
                </a:lnTo>
                <a:lnTo>
                  <a:pt x="1586914" y="38100"/>
                </a:lnTo>
                <a:lnTo>
                  <a:pt x="1807013" y="38100"/>
                </a:lnTo>
                <a:lnTo>
                  <a:pt x="1789336" y="25400"/>
                </a:lnTo>
                <a:lnTo>
                  <a:pt x="1771243" y="12700"/>
                </a:lnTo>
                <a:close/>
              </a:path>
              <a:path w="2187575" h="1689100">
                <a:moveTo>
                  <a:pt x="1400191" y="12700"/>
                </a:moveTo>
                <a:lnTo>
                  <a:pt x="1264740" y="12700"/>
                </a:lnTo>
                <a:lnTo>
                  <a:pt x="1248798" y="25400"/>
                </a:lnTo>
                <a:lnTo>
                  <a:pt x="1416994" y="25400"/>
                </a:lnTo>
                <a:lnTo>
                  <a:pt x="1400191" y="12700"/>
                </a:lnTo>
                <a:close/>
              </a:path>
              <a:path w="2187575" h="1689100">
                <a:moveTo>
                  <a:pt x="1348866" y="0"/>
                </a:moveTo>
                <a:lnTo>
                  <a:pt x="1331700" y="0"/>
                </a:lnTo>
                <a:lnTo>
                  <a:pt x="1314630" y="12700"/>
                </a:lnTo>
                <a:lnTo>
                  <a:pt x="1366052" y="12700"/>
                </a:lnTo>
                <a:lnTo>
                  <a:pt x="1348866" y="0"/>
                </a:lnTo>
                <a:close/>
              </a:path>
              <a:path w="2187575" h="1689100">
                <a:moveTo>
                  <a:pt x="1696474" y="0"/>
                </a:moveTo>
                <a:lnTo>
                  <a:pt x="1677628" y="12700"/>
                </a:lnTo>
                <a:lnTo>
                  <a:pt x="1715348" y="12700"/>
                </a:lnTo>
                <a:lnTo>
                  <a:pt x="1696474" y="0"/>
                </a:lnTo>
                <a:close/>
              </a:path>
            </a:pathLst>
          </a:custGeom>
          <a:solidFill>
            <a:srgbClr val="618FFD"/>
          </a:solidFill>
        </p:spPr>
        <p:txBody>
          <a:bodyPr wrap="square" lIns="0" tIns="0" rIns="0" bIns="0" rtlCol="0"/>
          <a:lstStyle/>
          <a:p>
            <a:endParaRPr/>
          </a:p>
        </p:txBody>
      </p:sp>
      <p:sp>
        <p:nvSpPr>
          <p:cNvPr id="9" name="object 9"/>
          <p:cNvSpPr/>
          <p:nvPr/>
        </p:nvSpPr>
        <p:spPr>
          <a:xfrm>
            <a:off x="5287526" y="2703284"/>
            <a:ext cx="93980" cy="93345"/>
          </a:xfrm>
          <a:custGeom>
            <a:avLst/>
            <a:gdLst/>
            <a:ahLst/>
            <a:cxnLst/>
            <a:rect l="l" t="t" r="r" b="b"/>
            <a:pathLst>
              <a:path w="93979" h="93344">
                <a:moveTo>
                  <a:pt x="38608" y="0"/>
                </a:moveTo>
                <a:lnTo>
                  <a:pt x="7073" y="22588"/>
                </a:lnTo>
                <a:lnTo>
                  <a:pt x="0" y="52157"/>
                </a:lnTo>
                <a:lnTo>
                  <a:pt x="3720" y="65298"/>
                </a:lnTo>
                <a:lnTo>
                  <a:pt x="11048" y="76570"/>
                </a:lnTo>
                <a:lnTo>
                  <a:pt x="21504" y="85359"/>
                </a:lnTo>
                <a:lnTo>
                  <a:pt x="34603" y="91056"/>
                </a:lnTo>
                <a:lnTo>
                  <a:pt x="49866" y="93048"/>
                </a:lnTo>
                <a:lnTo>
                  <a:pt x="63757" y="89908"/>
                </a:lnTo>
                <a:lnTo>
                  <a:pt x="75740" y="82980"/>
                </a:lnTo>
                <a:lnTo>
                  <a:pt x="85138" y="72942"/>
                </a:lnTo>
                <a:lnTo>
                  <a:pt x="91274" y="60470"/>
                </a:lnTo>
                <a:lnTo>
                  <a:pt x="93469" y="46244"/>
                </a:lnTo>
                <a:lnTo>
                  <a:pt x="92490" y="36737"/>
                </a:lnTo>
                <a:lnTo>
                  <a:pt x="69063" y="6528"/>
                </a:lnTo>
                <a:lnTo>
                  <a:pt x="38608" y="0"/>
                </a:lnTo>
                <a:close/>
              </a:path>
            </a:pathLst>
          </a:custGeom>
          <a:solidFill>
            <a:srgbClr val="618FFD"/>
          </a:solidFill>
        </p:spPr>
        <p:txBody>
          <a:bodyPr wrap="square" lIns="0" tIns="0" rIns="0" bIns="0" rtlCol="0"/>
          <a:lstStyle/>
          <a:p>
            <a:endParaRPr/>
          </a:p>
        </p:txBody>
      </p:sp>
      <p:sp>
        <p:nvSpPr>
          <p:cNvPr id="10" name="object 10"/>
          <p:cNvSpPr/>
          <p:nvPr/>
        </p:nvSpPr>
        <p:spPr>
          <a:xfrm>
            <a:off x="5370790" y="2525901"/>
            <a:ext cx="187325" cy="187960"/>
          </a:xfrm>
          <a:custGeom>
            <a:avLst/>
            <a:gdLst/>
            <a:ahLst/>
            <a:cxnLst/>
            <a:rect l="l" t="t" r="r" b="b"/>
            <a:pathLst>
              <a:path w="187325" h="187960">
                <a:moveTo>
                  <a:pt x="90797" y="0"/>
                </a:moveTo>
                <a:lnTo>
                  <a:pt x="52134" y="9638"/>
                </a:lnTo>
                <a:lnTo>
                  <a:pt x="21766" y="34972"/>
                </a:lnTo>
                <a:lnTo>
                  <a:pt x="3528" y="73627"/>
                </a:lnTo>
                <a:lnTo>
                  <a:pt x="0" y="105629"/>
                </a:lnTo>
                <a:lnTo>
                  <a:pt x="2757" y="119162"/>
                </a:lnTo>
                <a:lnTo>
                  <a:pt x="22095" y="154457"/>
                </a:lnTo>
                <a:lnTo>
                  <a:pt x="55503" y="178585"/>
                </a:lnTo>
                <a:lnTo>
                  <a:pt x="99726" y="187417"/>
                </a:lnTo>
                <a:lnTo>
                  <a:pt x="114009" y="185309"/>
                </a:lnTo>
                <a:lnTo>
                  <a:pt x="151475" y="167282"/>
                </a:lnTo>
                <a:lnTo>
                  <a:pt x="177308" y="135258"/>
                </a:lnTo>
                <a:lnTo>
                  <a:pt x="186935" y="93810"/>
                </a:lnTo>
                <a:lnTo>
                  <a:pt x="186561" y="85384"/>
                </a:lnTo>
                <a:lnTo>
                  <a:pt x="173664" y="45822"/>
                </a:lnTo>
                <a:lnTo>
                  <a:pt x="145378" y="16255"/>
                </a:lnTo>
                <a:lnTo>
                  <a:pt x="105795" y="1091"/>
                </a:lnTo>
                <a:lnTo>
                  <a:pt x="90797" y="0"/>
                </a:lnTo>
                <a:close/>
              </a:path>
            </a:pathLst>
          </a:custGeom>
          <a:solidFill>
            <a:srgbClr val="618FFD"/>
          </a:solidFill>
        </p:spPr>
        <p:txBody>
          <a:bodyPr wrap="square" lIns="0" tIns="0" rIns="0" bIns="0" rtlCol="0"/>
          <a:lstStyle/>
          <a:p>
            <a:endParaRPr/>
          </a:p>
        </p:txBody>
      </p:sp>
      <p:sp>
        <p:nvSpPr>
          <p:cNvPr id="11" name="object 11"/>
          <p:cNvSpPr/>
          <p:nvPr/>
        </p:nvSpPr>
        <p:spPr>
          <a:xfrm>
            <a:off x="5519339" y="2283354"/>
            <a:ext cx="281940" cy="280670"/>
          </a:xfrm>
          <a:custGeom>
            <a:avLst/>
            <a:gdLst/>
            <a:ahLst/>
            <a:cxnLst/>
            <a:rect l="l" t="t" r="r" b="b"/>
            <a:pathLst>
              <a:path w="281939" h="280669">
                <a:moveTo>
                  <a:pt x="127904" y="0"/>
                </a:moveTo>
                <a:lnTo>
                  <a:pt x="87051" y="10067"/>
                </a:lnTo>
                <a:lnTo>
                  <a:pt x="51879" y="31291"/>
                </a:lnTo>
                <a:lnTo>
                  <a:pt x="24343" y="61865"/>
                </a:lnTo>
                <a:lnTo>
                  <a:pt x="6398" y="99985"/>
                </a:lnTo>
                <a:lnTo>
                  <a:pt x="0" y="143845"/>
                </a:lnTo>
                <a:lnTo>
                  <a:pt x="1064" y="157916"/>
                </a:lnTo>
                <a:lnTo>
                  <a:pt x="12224" y="197342"/>
                </a:lnTo>
                <a:lnTo>
                  <a:pt x="34277" y="231226"/>
                </a:lnTo>
                <a:lnTo>
                  <a:pt x="65574" y="257527"/>
                </a:lnTo>
                <a:lnTo>
                  <a:pt x="104872" y="274618"/>
                </a:lnTo>
                <a:lnTo>
                  <a:pt x="150657" y="280595"/>
                </a:lnTo>
                <a:lnTo>
                  <a:pt x="165059" y="278843"/>
                </a:lnTo>
                <a:lnTo>
                  <a:pt x="205051" y="265409"/>
                </a:lnTo>
                <a:lnTo>
                  <a:pt x="238642" y="241290"/>
                </a:lnTo>
                <a:lnTo>
                  <a:pt x="263799" y="208516"/>
                </a:lnTo>
                <a:lnTo>
                  <a:pt x="278492" y="169122"/>
                </a:lnTo>
                <a:lnTo>
                  <a:pt x="281470" y="140183"/>
                </a:lnTo>
                <a:lnTo>
                  <a:pt x="281339" y="134063"/>
                </a:lnTo>
                <a:lnTo>
                  <a:pt x="273541" y="93830"/>
                </a:lnTo>
                <a:lnTo>
                  <a:pt x="254624" y="58582"/>
                </a:lnTo>
                <a:lnTo>
                  <a:pt x="225884" y="30103"/>
                </a:lnTo>
                <a:lnTo>
                  <a:pt x="188618" y="10178"/>
                </a:lnTo>
                <a:lnTo>
                  <a:pt x="144120" y="590"/>
                </a:lnTo>
                <a:lnTo>
                  <a:pt x="127904" y="0"/>
                </a:lnTo>
                <a:close/>
              </a:path>
            </a:pathLst>
          </a:custGeom>
          <a:solidFill>
            <a:srgbClr val="618FFD"/>
          </a:solidFill>
        </p:spPr>
        <p:txBody>
          <a:bodyPr wrap="square" lIns="0" tIns="0" rIns="0" bIns="0" rtlCol="0"/>
          <a:lstStyle/>
          <a:p>
            <a:endParaRPr/>
          </a:p>
        </p:txBody>
      </p:sp>
      <p:sp>
        <p:nvSpPr>
          <p:cNvPr id="12" name="object 12"/>
          <p:cNvSpPr/>
          <p:nvPr/>
        </p:nvSpPr>
        <p:spPr>
          <a:xfrm>
            <a:off x="5363741" y="786473"/>
            <a:ext cx="2187575" cy="1690370"/>
          </a:xfrm>
          <a:custGeom>
            <a:avLst/>
            <a:gdLst/>
            <a:ahLst/>
            <a:cxnLst/>
            <a:rect l="l" t="t" r="r" b="b"/>
            <a:pathLst>
              <a:path w="2187575" h="1690370">
                <a:moveTo>
                  <a:pt x="199210" y="556436"/>
                </a:moveTo>
                <a:lnTo>
                  <a:pt x="196557" y="527074"/>
                </a:lnTo>
                <a:lnTo>
                  <a:pt x="196173" y="498050"/>
                </a:lnTo>
                <a:lnTo>
                  <a:pt x="197983" y="469467"/>
                </a:lnTo>
                <a:lnTo>
                  <a:pt x="207885" y="414041"/>
                </a:lnTo>
                <a:lnTo>
                  <a:pt x="225659" y="361630"/>
                </a:lnTo>
                <a:lnTo>
                  <a:pt x="250705" y="313067"/>
                </a:lnTo>
                <a:lnTo>
                  <a:pt x="282420" y="269184"/>
                </a:lnTo>
                <a:lnTo>
                  <a:pt x="320203" y="230815"/>
                </a:lnTo>
                <a:lnTo>
                  <a:pt x="363451" y="198791"/>
                </a:lnTo>
                <a:lnTo>
                  <a:pt x="411563" y="173946"/>
                </a:lnTo>
                <a:lnTo>
                  <a:pt x="463938" y="157112"/>
                </a:lnTo>
                <a:lnTo>
                  <a:pt x="504149" y="150405"/>
                </a:lnTo>
                <a:lnTo>
                  <a:pt x="542006" y="148710"/>
                </a:lnTo>
                <a:lnTo>
                  <a:pt x="554587" y="149127"/>
                </a:lnTo>
                <a:lnTo>
                  <a:pt x="604389" y="155630"/>
                </a:lnTo>
                <a:lnTo>
                  <a:pt x="652748" y="169742"/>
                </a:lnTo>
                <a:lnTo>
                  <a:pt x="687582" y="185219"/>
                </a:lnTo>
                <a:lnTo>
                  <a:pt x="709934" y="197826"/>
                </a:lnTo>
                <a:lnTo>
                  <a:pt x="721132" y="177708"/>
                </a:lnTo>
                <a:lnTo>
                  <a:pt x="747347" y="141455"/>
                </a:lnTo>
                <a:lnTo>
                  <a:pt x="778028" y="110712"/>
                </a:lnTo>
                <a:lnTo>
                  <a:pt x="812424" y="85723"/>
                </a:lnTo>
                <a:lnTo>
                  <a:pt x="849787" y="66731"/>
                </a:lnTo>
                <a:lnTo>
                  <a:pt x="889367" y="53978"/>
                </a:lnTo>
                <a:lnTo>
                  <a:pt x="930415" y="47710"/>
                </a:lnTo>
                <a:lnTo>
                  <a:pt x="951255" y="47082"/>
                </a:lnTo>
                <a:lnTo>
                  <a:pt x="972182" y="48167"/>
                </a:lnTo>
                <a:lnTo>
                  <a:pt x="1013918" y="55593"/>
                </a:lnTo>
                <a:lnTo>
                  <a:pt x="1054874" y="70232"/>
                </a:lnTo>
                <a:lnTo>
                  <a:pt x="1096347" y="93762"/>
                </a:lnTo>
                <a:lnTo>
                  <a:pt x="1126157" y="117670"/>
                </a:lnTo>
                <a:lnTo>
                  <a:pt x="1135369" y="126592"/>
                </a:lnTo>
                <a:lnTo>
                  <a:pt x="1144407" y="110187"/>
                </a:lnTo>
                <a:lnTo>
                  <a:pt x="1177614" y="67199"/>
                </a:lnTo>
                <a:lnTo>
                  <a:pt x="1218397" y="34149"/>
                </a:lnTo>
                <a:lnTo>
                  <a:pt x="1264740" y="11807"/>
                </a:lnTo>
                <a:lnTo>
                  <a:pt x="1314630" y="939"/>
                </a:lnTo>
                <a:lnTo>
                  <a:pt x="1331700" y="0"/>
                </a:lnTo>
                <a:lnTo>
                  <a:pt x="1348866" y="449"/>
                </a:lnTo>
                <a:lnTo>
                  <a:pt x="1400192" y="10415"/>
                </a:lnTo>
                <a:lnTo>
                  <a:pt x="1444604" y="30769"/>
                </a:lnTo>
                <a:lnTo>
                  <a:pt x="1475475" y="53241"/>
                </a:lnTo>
                <a:lnTo>
                  <a:pt x="1502284" y="80895"/>
                </a:lnTo>
                <a:lnTo>
                  <a:pt x="1510209" y="91170"/>
                </a:lnTo>
                <a:lnTo>
                  <a:pt x="1523896" y="75648"/>
                </a:lnTo>
                <a:lnTo>
                  <a:pt x="1553929" y="48902"/>
                </a:lnTo>
                <a:lnTo>
                  <a:pt x="1586914" y="27941"/>
                </a:lnTo>
                <a:lnTo>
                  <a:pt x="1622141" y="12830"/>
                </a:lnTo>
                <a:lnTo>
                  <a:pt x="1677628" y="1269"/>
                </a:lnTo>
                <a:lnTo>
                  <a:pt x="1696474" y="410"/>
                </a:lnTo>
                <a:lnTo>
                  <a:pt x="1715348" y="1061"/>
                </a:lnTo>
                <a:lnTo>
                  <a:pt x="1771243" y="12156"/>
                </a:lnTo>
                <a:lnTo>
                  <a:pt x="1807013" y="27252"/>
                </a:lnTo>
                <a:lnTo>
                  <a:pt x="1840759" y="48581"/>
                </a:lnTo>
                <a:lnTo>
                  <a:pt x="1874947" y="79653"/>
                </a:lnTo>
                <a:lnTo>
                  <a:pt x="1898713" y="109932"/>
                </a:lnTo>
                <a:lnTo>
                  <a:pt x="1917772" y="143529"/>
                </a:lnTo>
                <a:lnTo>
                  <a:pt x="1931801" y="179851"/>
                </a:lnTo>
                <a:lnTo>
                  <a:pt x="1938196" y="205285"/>
                </a:lnTo>
                <a:lnTo>
                  <a:pt x="1959494" y="213365"/>
                </a:lnTo>
                <a:lnTo>
                  <a:pt x="1999188" y="234034"/>
                </a:lnTo>
                <a:lnTo>
                  <a:pt x="2034691" y="260154"/>
                </a:lnTo>
                <a:lnTo>
                  <a:pt x="2065623" y="291051"/>
                </a:lnTo>
                <a:lnTo>
                  <a:pt x="2091602" y="326048"/>
                </a:lnTo>
                <a:lnTo>
                  <a:pt x="2112247" y="364472"/>
                </a:lnTo>
                <a:lnTo>
                  <a:pt x="2127175" y="405648"/>
                </a:lnTo>
                <a:lnTo>
                  <a:pt x="2136006" y="448900"/>
                </a:lnTo>
                <a:lnTo>
                  <a:pt x="2138356" y="493554"/>
                </a:lnTo>
                <a:lnTo>
                  <a:pt x="2136982" y="516196"/>
                </a:lnTo>
                <a:lnTo>
                  <a:pt x="2128897" y="561687"/>
                </a:lnTo>
                <a:lnTo>
                  <a:pt x="2117013" y="597890"/>
                </a:lnTo>
                <a:lnTo>
                  <a:pt x="2133160" y="622231"/>
                </a:lnTo>
                <a:lnTo>
                  <a:pt x="2159083" y="673423"/>
                </a:lnTo>
                <a:lnTo>
                  <a:pt x="2176617" y="727099"/>
                </a:lnTo>
                <a:lnTo>
                  <a:pt x="2185889" y="782227"/>
                </a:lnTo>
                <a:lnTo>
                  <a:pt x="2187467" y="810012"/>
                </a:lnTo>
                <a:lnTo>
                  <a:pt x="2187026" y="837772"/>
                </a:lnTo>
                <a:lnTo>
                  <a:pt x="2180154" y="892701"/>
                </a:lnTo>
                <a:lnTo>
                  <a:pt x="2165401" y="945980"/>
                </a:lnTo>
                <a:lnTo>
                  <a:pt x="2142893" y="996575"/>
                </a:lnTo>
                <a:lnTo>
                  <a:pt x="2112758" y="1043451"/>
                </a:lnTo>
                <a:lnTo>
                  <a:pt x="2075122" y="1085576"/>
                </a:lnTo>
                <a:lnTo>
                  <a:pt x="2043242" y="1112533"/>
                </a:lnTo>
                <a:lnTo>
                  <a:pt x="2010897" y="1133959"/>
                </a:lnTo>
                <a:lnTo>
                  <a:pt x="1976589" y="1151414"/>
                </a:lnTo>
                <a:lnTo>
                  <a:pt x="1940647" y="1164752"/>
                </a:lnTo>
                <a:lnTo>
                  <a:pt x="1903399" y="1173829"/>
                </a:lnTo>
                <a:lnTo>
                  <a:pt x="1900804" y="1199286"/>
                </a:lnTo>
                <a:lnTo>
                  <a:pt x="1890457" y="1248319"/>
                </a:lnTo>
                <a:lnTo>
                  <a:pt x="1873690" y="1294328"/>
                </a:lnTo>
                <a:lnTo>
                  <a:pt x="1851050" y="1336695"/>
                </a:lnTo>
                <a:lnTo>
                  <a:pt x="1823084" y="1374803"/>
                </a:lnTo>
                <a:lnTo>
                  <a:pt x="1790338" y="1408032"/>
                </a:lnTo>
                <a:lnTo>
                  <a:pt x="1753359" y="1435765"/>
                </a:lnTo>
                <a:lnTo>
                  <a:pt x="1712695" y="1457383"/>
                </a:lnTo>
                <a:lnTo>
                  <a:pt x="1668892" y="1472268"/>
                </a:lnTo>
                <a:lnTo>
                  <a:pt x="1622496" y="1479803"/>
                </a:lnTo>
                <a:lnTo>
                  <a:pt x="1598496" y="1480620"/>
                </a:lnTo>
                <a:lnTo>
                  <a:pt x="1585632" y="1480214"/>
                </a:lnTo>
                <a:lnTo>
                  <a:pt x="1547482" y="1475469"/>
                </a:lnTo>
                <a:lnTo>
                  <a:pt x="1510371" y="1465548"/>
                </a:lnTo>
                <a:lnTo>
                  <a:pt x="1474775" y="1450597"/>
                </a:lnTo>
                <a:lnTo>
                  <a:pt x="1452122" y="1437908"/>
                </a:lnTo>
                <a:lnTo>
                  <a:pt x="1442042" y="1465281"/>
                </a:lnTo>
                <a:lnTo>
                  <a:pt x="1416463" y="1516219"/>
                </a:lnTo>
                <a:lnTo>
                  <a:pt x="1384357" y="1561648"/>
                </a:lnTo>
                <a:lnTo>
                  <a:pt x="1346563" y="1601048"/>
                </a:lnTo>
                <a:lnTo>
                  <a:pt x="1303921" y="1633902"/>
                </a:lnTo>
                <a:lnTo>
                  <a:pt x="1257270" y="1659690"/>
                </a:lnTo>
                <a:lnTo>
                  <a:pt x="1207449" y="1677894"/>
                </a:lnTo>
                <a:lnTo>
                  <a:pt x="1155299" y="1687994"/>
                </a:lnTo>
                <a:lnTo>
                  <a:pt x="1128612" y="1689843"/>
                </a:lnTo>
                <a:lnTo>
                  <a:pt x="1101657" y="1689473"/>
                </a:lnTo>
                <a:lnTo>
                  <a:pt x="1047365" y="1681811"/>
                </a:lnTo>
                <a:lnTo>
                  <a:pt x="1008052" y="1670232"/>
                </a:lnTo>
                <a:lnTo>
                  <a:pt x="972689" y="1655003"/>
                </a:lnTo>
                <a:lnTo>
                  <a:pt x="939333" y="1635813"/>
                </a:lnTo>
                <a:lnTo>
                  <a:pt x="908270" y="1612886"/>
                </a:lnTo>
                <a:lnTo>
                  <a:pt x="879787" y="1586446"/>
                </a:lnTo>
                <a:lnTo>
                  <a:pt x="854168" y="1556716"/>
                </a:lnTo>
                <a:lnTo>
                  <a:pt x="838822" y="1535179"/>
                </a:lnTo>
                <a:lnTo>
                  <a:pt x="810219" y="1550657"/>
                </a:lnTo>
                <a:lnTo>
                  <a:pt x="751233" y="1573868"/>
                </a:lnTo>
                <a:lnTo>
                  <a:pt x="690776" y="1586965"/>
                </a:lnTo>
                <a:lnTo>
                  <a:pt x="629929" y="1590207"/>
                </a:lnTo>
                <a:lnTo>
                  <a:pt x="599698" y="1588213"/>
                </a:lnTo>
                <a:lnTo>
                  <a:pt x="540296" y="1577155"/>
                </a:lnTo>
                <a:lnTo>
                  <a:pt x="483210" y="1556887"/>
                </a:lnTo>
                <a:lnTo>
                  <a:pt x="429521" y="1527665"/>
                </a:lnTo>
                <a:lnTo>
                  <a:pt x="380311" y="1489748"/>
                </a:lnTo>
                <a:lnTo>
                  <a:pt x="336663" y="1443394"/>
                </a:lnTo>
                <a:lnTo>
                  <a:pt x="299659" y="1388860"/>
                </a:lnTo>
                <a:lnTo>
                  <a:pt x="295533" y="1381438"/>
                </a:lnTo>
                <a:lnTo>
                  <a:pt x="277490" y="1382888"/>
                </a:lnTo>
                <a:lnTo>
                  <a:pt x="225015" y="1378247"/>
                </a:lnTo>
                <a:lnTo>
                  <a:pt x="176344" y="1361214"/>
                </a:lnTo>
                <a:lnTo>
                  <a:pt x="133178" y="1333199"/>
                </a:lnTo>
                <a:lnTo>
                  <a:pt x="97217" y="1295612"/>
                </a:lnTo>
                <a:lnTo>
                  <a:pt x="70160" y="1249861"/>
                </a:lnTo>
                <a:lnTo>
                  <a:pt x="53708" y="1197356"/>
                </a:lnTo>
                <a:lnTo>
                  <a:pt x="49372" y="1152729"/>
                </a:lnTo>
                <a:lnTo>
                  <a:pt x="49654" y="1139864"/>
                </a:lnTo>
                <a:lnTo>
                  <a:pt x="54526" y="1101876"/>
                </a:lnTo>
                <a:lnTo>
                  <a:pt x="70086" y="1053699"/>
                </a:lnTo>
                <a:lnTo>
                  <a:pt x="95487" y="1010000"/>
                </a:lnTo>
                <a:lnTo>
                  <a:pt x="103309" y="999986"/>
                </a:lnTo>
                <a:lnTo>
                  <a:pt x="88923" y="988762"/>
                </a:lnTo>
                <a:lnTo>
                  <a:pt x="51763" y="949467"/>
                </a:lnTo>
                <a:lnTo>
                  <a:pt x="24117" y="903354"/>
                </a:lnTo>
                <a:lnTo>
                  <a:pt x="6643" y="852501"/>
                </a:lnTo>
                <a:lnTo>
                  <a:pt x="0" y="798988"/>
                </a:lnTo>
                <a:lnTo>
                  <a:pt x="306" y="780918"/>
                </a:lnTo>
                <a:lnTo>
                  <a:pt x="9128" y="727090"/>
                </a:lnTo>
                <a:lnTo>
                  <a:pt x="30318" y="675452"/>
                </a:lnTo>
                <a:lnTo>
                  <a:pt x="53039" y="641705"/>
                </a:lnTo>
                <a:lnTo>
                  <a:pt x="80681" y="613098"/>
                </a:lnTo>
                <a:lnTo>
                  <a:pt x="112475" y="590155"/>
                </a:lnTo>
                <a:lnTo>
                  <a:pt x="147654" y="573397"/>
                </a:lnTo>
                <a:lnTo>
                  <a:pt x="185453" y="563346"/>
                </a:lnTo>
                <a:lnTo>
                  <a:pt x="199210" y="556436"/>
                </a:lnTo>
                <a:close/>
              </a:path>
            </a:pathLst>
          </a:custGeom>
          <a:ln w="12700">
            <a:solidFill>
              <a:srgbClr val="000000"/>
            </a:solidFill>
          </a:ln>
        </p:spPr>
        <p:txBody>
          <a:bodyPr wrap="square" lIns="0" tIns="0" rIns="0" bIns="0" rtlCol="0"/>
          <a:lstStyle/>
          <a:p>
            <a:endParaRPr/>
          </a:p>
        </p:txBody>
      </p:sp>
      <p:sp>
        <p:nvSpPr>
          <p:cNvPr id="13" name="object 13"/>
          <p:cNvSpPr/>
          <p:nvPr/>
        </p:nvSpPr>
        <p:spPr>
          <a:xfrm>
            <a:off x="5287526" y="2703284"/>
            <a:ext cx="93980" cy="93345"/>
          </a:xfrm>
          <a:custGeom>
            <a:avLst/>
            <a:gdLst/>
            <a:ahLst/>
            <a:cxnLst/>
            <a:rect l="l" t="t" r="r" b="b"/>
            <a:pathLst>
              <a:path w="93979" h="93344">
                <a:moveTo>
                  <a:pt x="93469" y="46244"/>
                </a:moveTo>
                <a:lnTo>
                  <a:pt x="75740" y="82980"/>
                </a:lnTo>
                <a:lnTo>
                  <a:pt x="49866" y="93048"/>
                </a:lnTo>
                <a:lnTo>
                  <a:pt x="34604" y="91056"/>
                </a:lnTo>
                <a:lnTo>
                  <a:pt x="21504" y="85359"/>
                </a:lnTo>
                <a:lnTo>
                  <a:pt x="11049" y="76570"/>
                </a:lnTo>
                <a:lnTo>
                  <a:pt x="3720" y="65298"/>
                </a:lnTo>
                <a:lnTo>
                  <a:pt x="0" y="52157"/>
                </a:lnTo>
                <a:lnTo>
                  <a:pt x="1763" y="36155"/>
                </a:lnTo>
                <a:lnTo>
                  <a:pt x="7074" y="22588"/>
                </a:lnTo>
                <a:lnTo>
                  <a:pt x="15363" y="11805"/>
                </a:lnTo>
                <a:lnTo>
                  <a:pt x="26064" y="4159"/>
                </a:lnTo>
                <a:lnTo>
                  <a:pt x="38608" y="0"/>
                </a:lnTo>
                <a:lnTo>
                  <a:pt x="55145" y="1544"/>
                </a:lnTo>
                <a:lnTo>
                  <a:pt x="87998" y="24663"/>
                </a:lnTo>
                <a:lnTo>
                  <a:pt x="93469" y="46244"/>
                </a:lnTo>
                <a:close/>
              </a:path>
            </a:pathLst>
          </a:custGeom>
          <a:ln w="12700">
            <a:solidFill>
              <a:srgbClr val="000000"/>
            </a:solidFill>
          </a:ln>
        </p:spPr>
        <p:txBody>
          <a:bodyPr wrap="square" lIns="0" tIns="0" rIns="0" bIns="0" rtlCol="0"/>
          <a:lstStyle/>
          <a:p>
            <a:endParaRPr/>
          </a:p>
        </p:txBody>
      </p:sp>
      <p:sp>
        <p:nvSpPr>
          <p:cNvPr id="14" name="object 14"/>
          <p:cNvSpPr/>
          <p:nvPr/>
        </p:nvSpPr>
        <p:spPr>
          <a:xfrm>
            <a:off x="5370790" y="2525900"/>
            <a:ext cx="187325" cy="187960"/>
          </a:xfrm>
          <a:custGeom>
            <a:avLst/>
            <a:gdLst/>
            <a:ahLst/>
            <a:cxnLst/>
            <a:rect l="l" t="t" r="r" b="b"/>
            <a:pathLst>
              <a:path w="187325" h="187960">
                <a:moveTo>
                  <a:pt x="186935" y="93810"/>
                </a:moveTo>
                <a:lnTo>
                  <a:pt x="177308" y="135258"/>
                </a:lnTo>
                <a:lnTo>
                  <a:pt x="151476" y="167282"/>
                </a:lnTo>
                <a:lnTo>
                  <a:pt x="114010" y="185309"/>
                </a:lnTo>
                <a:lnTo>
                  <a:pt x="99726" y="187417"/>
                </a:lnTo>
                <a:lnTo>
                  <a:pt x="83985" y="186427"/>
                </a:lnTo>
                <a:lnTo>
                  <a:pt x="43005" y="172038"/>
                </a:lnTo>
                <a:lnTo>
                  <a:pt x="13925" y="143729"/>
                </a:lnTo>
                <a:lnTo>
                  <a:pt x="0" y="105629"/>
                </a:lnTo>
                <a:lnTo>
                  <a:pt x="806" y="89064"/>
                </a:lnTo>
                <a:lnTo>
                  <a:pt x="14150" y="46495"/>
                </a:lnTo>
                <a:lnTo>
                  <a:pt x="40900" y="16457"/>
                </a:lnTo>
                <a:lnTo>
                  <a:pt x="77224" y="1322"/>
                </a:lnTo>
                <a:lnTo>
                  <a:pt x="90796" y="0"/>
                </a:lnTo>
                <a:lnTo>
                  <a:pt x="105794" y="1091"/>
                </a:lnTo>
                <a:lnTo>
                  <a:pt x="145378" y="16255"/>
                </a:lnTo>
                <a:lnTo>
                  <a:pt x="173663" y="45822"/>
                </a:lnTo>
                <a:lnTo>
                  <a:pt x="186561" y="85383"/>
                </a:lnTo>
                <a:lnTo>
                  <a:pt x="186935" y="9381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5519339" y="2283355"/>
            <a:ext cx="281940" cy="280670"/>
          </a:xfrm>
          <a:custGeom>
            <a:avLst/>
            <a:gdLst/>
            <a:ahLst/>
            <a:cxnLst/>
            <a:rect l="l" t="t" r="r" b="b"/>
            <a:pathLst>
              <a:path w="281939" h="280669">
                <a:moveTo>
                  <a:pt x="281469" y="140182"/>
                </a:moveTo>
                <a:lnTo>
                  <a:pt x="274882" y="182863"/>
                </a:lnTo>
                <a:lnTo>
                  <a:pt x="256475" y="220277"/>
                </a:lnTo>
                <a:lnTo>
                  <a:pt x="228281" y="250391"/>
                </a:lnTo>
                <a:lnTo>
                  <a:pt x="192330" y="271174"/>
                </a:lnTo>
                <a:lnTo>
                  <a:pt x="150656" y="280594"/>
                </a:lnTo>
                <a:lnTo>
                  <a:pt x="134763" y="279950"/>
                </a:lnTo>
                <a:lnTo>
                  <a:pt x="90980" y="270065"/>
                </a:lnTo>
                <a:lnTo>
                  <a:pt x="54166" y="249677"/>
                </a:lnTo>
                <a:lnTo>
                  <a:pt x="25767" y="220621"/>
                </a:lnTo>
                <a:lnTo>
                  <a:pt x="7229" y="184732"/>
                </a:lnTo>
                <a:lnTo>
                  <a:pt x="0" y="143843"/>
                </a:lnTo>
                <a:lnTo>
                  <a:pt x="729" y="128697"/>
                </a:lnTo>
                <a:lnTo>
                  <a:pt x="11193" y="86551"/>
                </a:lnTo>
                <a:lnTo>
                  <a:pt x="32553" y="50746"/>
                </a:lnTo>
                <a:lnTo>
                  <a:pt x="62852" y="23088"/>
                </a:lnTo>
                <a:lnTo>
                  <a:pt x="100135" y="5383"/>
                </a:lnTo>
                <a:lnTo>
                  <a:pt x="127905" y="0"/>
                </a:lnTo>
                <a:lnTo>
                  <a:pt x="144121" y="590"/>
                </a:lnTo>
                <a:lnTo>
                  <a:pt x="188619" y="10178"/>
                </a:lnTo>
                <a:lnTo>
                  <a:pt x="225885" y="30104"/>
                </a:lnTo>
                <a:lnTo>
                  <a:pt x="254624" y="58583"/>
                </a:lnTo>
                <a:lnTo>
                  <a:pt x="273541" y="93831"/>
                </a:lnTo>
                <a:lnTo>
                  <a:pt x="281338" y="134065"/>
                </a:lnTo>
                <a:lnTo>
                  <a:pt x="281469" y="140182"/>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480872" y="1776927"/>
            <a:ext cx="122555" cy="28575"/>
          </a:xfrm>
          <a:custGeom>
            <a:avLst/>
            <a:gdLst/>
            <a:ahLst/>
            <a:cxnLst/>
            <a:rect l="l" t="t" r="r" b="b"/>
            <a:pathLst>
              <a:path w="122554" h="28575">
                <a:moveTo>
                  <a:pt x="122178" y="27629"/>
                </a:moveTo>
                <a:lnTo>
                  <a:pt x="109450" y="28286"/>
                </a:lnTo>
                <a:lnTo>
                  <a:pt x="96754" y="28163"/>
                </a:lnTo>
                <a:lnTo>
                  <a:pt x="84119" y="27268"/>
                </a:lnTo>
                <a:lnTo>
                  <a:pt x="34816" y="16111"/>
                </a:lnTo>
                <a:lnTo>
                  <a:pt x="11338" y="6092"/>
                </a:lnTo>
                <a:lnTo>
                  <a:pt x="0" y="0"/>
                </a:lnTo>
              </a:path>
            </a:pathLst>
          </a:custGeom>
          <a:ln w="12700">
            <a:solidFill>
              <a:srgbClr val="000000"/>
            </a:solidFill>
          </a:ln>
        </p:spPr>
        <p:txBody>
          <a:bodyPr wrap="square" lIns="0" tIns="0" rIns="0" bIns="0" rtlCol="0"/>
          <a:lstStyle/>
          <a:p>
            <a:endParaRPr/>
          </a:p>
        </p:txBody>
      </p:sp>
      <p:sp>
        <p:nvSpPr>
          <p:cNvPr id="17" name="object 17"/>
          <p:cNvSpPr/>
          <p:nvPr/>
        </p:nvSpPr>
        <p:spPr>
          <a:xfrm>
            <a:off x="5667155" y="2145584"/>
            <a:ext cx="49530" cy="13970"/>
          </a:xfrm>
          <a:custGeom>
            <a:avLst/>
            <a:gdLst/>
            <a:ahLst/>
            <a:cxnLst/>
            <a:rect l="l" t="t" r="r" b="b"/>
            <a:pathLst>
              <a:path w="49529" h="13969">
                <a:moveTo>
                  <a:pt x="48907" y="0"/>
                </a:moveTo>
                <a:lnTo>
                  <a:pt x="36978" y="4584"/>
                </a:lnTo>
                <a:lnTo>
                  <a:pt x="24830" y="8437"/>
                </a:lnTo>
                <a:lnTo>
                  <a:pt x="12493" y="11548"/>
                </a:lnTo>
                <a:lnTo>
                  <a:pt x="0" y="13911"/>
                </a:lnTo>
              </a:path>
            </a:pathLst>
          </a:custGeom>
          <a:ln w="12700">
            <a:solidFill>
              <a:srgbClr val="000000"/>
            </a:solidFill>
          </a:ln>
        </p:spPr>
        <p:txBody>
          <a:bodyPr wrap="square" lIns="0" tIns="0" rIns="0" bIns="0" rtlCol="0"/>
          <a:lstStyle/>
          <a:p>
            <a:endParaRPr/>
          </a:p>
        </p:txBody>
      </p:sp>
      <p:sp>
        <p:nvSpPr>
          <p:cNvPr id="18" name="object 18"/>
          <p:cNvSpPr/>
          <p:nvPr/>
        </p:nvSpPr>
        <p:spPr>
          <a:xfrm>
            <a:off x="6169773" y="2253075"/>
            <a:ext cx="29209" cy="56515"/>
          </a:xfrm>
          <a:custGeom>
            <a:avLst/>
            <a:gdLst/>
            <a:ahLst/>
            <a:cxnLst/>
            <a:rect l="l" t="t" r="r" b="b"/>
            <a:pathLst>
              <a:path w="29210" h="56514">
                <a:moveTo>
                  <a:pt x="29183" y="56375"/>
                </a:moveTo>
                <a:lnTo>
                  <a:pt x="22587" y="45547"/>
                </a:lnTo>
                <a:lnTo>
                  <a:pt x="16365" y="34485"/>
                </a:lnTo>
                <a:lnTo>
                  <a:pt x="10522" y="23199"/>
                </a:lnTo>
                <a:lnTo>
                  <a:pt x="5066" y="11700"/>
                </a:lnTo>
                <a:lnTo>
                  <a:pt x="0" y="0"/>
                </a:lnTo>
              </a:path>
            </a:pathLst>
          </a:custGeom>
          <a:ln w="12700">
            <a:solidFill>
              <a:srgbClr val="000000"/>
            </a:solidFill>
          </a:ln>
        </p:spPr>
        <p:txBody>
          <a:bodyPr wrap="square" lIns="0" tIns="0" rIns="0" bIns="0" rtlCol="0"/>
          <a:lstStyle/>
          <a:p>
            <a:endParaRPr/>
          </a:p>
        </p:txBody>
      </p:sp>
      <p:sp>
        <p:nvSpPr>
          <p:cNvPr id="19" name="object 19"/>
          <p:cNvSpPr/>
          <p:nvPr/>
        </p:nvSpPr>
        <p:spPr>
          <a:xfrm>
            <a:off x="6813112" y="2139798"/>
            <a:ext cx="10795" cy="62865"/>
          </a:xfrm>
          <a:custGeom>
            <a:avLst/>
            <a:gdLst/>
            <a:ahLst/>
            <a:cxnLst/>
            <a:rect l="l" t="t" r="r" b="b"/>
            <a:pathLst>
              <a:path w="10795" h="62864">
                <a:moveTo>
                  <a:pt x="10269" y="0"/>
                </a:moveTo>
                <a:lnTo>
                  <a:pt x="9058" y="12688"/>
                </a:lnTo>
                <a:lnTo>
                  <a:pt x="7423" y="25315"/>
                </a:lnTo>
                <a:lnTo>
                  <a:pt x="5367" y="37869"/>
                </a:lnTo>
                <a:lnTo>
                  <a:pt x="2892" y="50339"/>
                </a:lnTo>
                <a:lnTo>
                  <a:pt x="0" y="62713"/>
                </a:lnTo>
              </a:path>
            </a:pathLst>
          </a:custGeom>
          <a:ln w="12700">
            <a:solidFill>
              <a:srgbClr val="000000"/>
            </a:solidFill>
          </a:ln>
        </p:spPr>
        <p:txBody>
          <a:bodyPr wrap="square" lIns="0" tIns="0" rIns="0" bIns="0" rtlCol="0"/>
          <a:lstStyle/>
          <a:p>
            <a:endParaRPr/>
          </a:p>
        </p:txBody>
      </p:sp>
      <p:sp>
        <p:nvSpPr>
          <p:cNvPr id="20" name="object 20"/>
          <p:cNvSpPr/>
          <p:nvPr/>
        </p:nvSpPr>
        <p:spPr>
          <a:xfrm>
            <a:off x="7091475" y="1678540"/>
            <a:ext cx="164465" cy="279400"/>
          </a:xfrm>
          <a:custGeom>
            <a:avLst/>
            <a:gdLst/>
            <a:ahLst/>
            <a:cxnLst/>
            <a:rect l="l" t="t" r="r" b="b"/>
            <a:pathLst>
              <a:path w="164465" h="279400">
                <a:moveTo>
                  <a:pt x="0" y="0"/>
                </a:moveTo>
                <a:lnTo>
                  <a:pt x="42991" y="27026"/>
                </a:lnTo>
                <a:lnTo>
                  <a:pt x="80379" y="60753"/>
                </a:lnTo>
                <a:lnTo>
                  <a:pt x="111606" y="100236"/>
                </a:lnTo>
                <a:lnTo>
                  <a:pt x="136116" y="144532"/>
                </a:lnTo>
                <a:lnTo>
                  <a:pt x="153353" y="192695"/>
                </a:lnTo>
                <a:lnTo>
                  <a:pt x="162760" y="243783"/>
                </a:lnTo>
                <a:lnTo>
                  <a:pt x="164060" y="261299"/>
                </a:lnTo>
                <a:lnTo>
                  <a:pt x="164408" y="279000"/>
                </a:lnTo>
              </a:path>
            </a:pathLst>
          </a:custGeom>
          <a:ln w="12700">
            <a:solidFill>
              <a:srgbClr val="000000"/>
            </a:solidFill>
          </a:ln>
        </p:spPr>
        <p:txBody>
          <a:bodyPr wrap="square" lIns="0" tIns="0" rIns="0" bIns="0" rtlCol="0"/>
          <a:lstStyle/>
          <a:p>
            <a:endParaRPr/>
          </a:p>
        </p:txBody>
      </p:sp>
      <p:sp>
        <p:nvSpPr>
          <p:cNvPr id="21" name="object 21"/>
          <p:cNvSpPr/>
          <p:nvPr/>
        </p:nvSpPr>
        <p:spPr>
          <a:xfrm>
            <a:off x="7406563" y="1381384"/>
            <a:ext cx="73025" cy="104775"/>
          </a:xfrm>
          <a:custGeom>
            <a:avLst/>
            <a:gdLst/>
            <a:ahLst/>
            <a:cxnLst/>
            <a:rect l="l" t="t" r="r" b="b"/>
            <a:pathLst>
              <a:path w="73025" h="104775">
                <a:moveTo>
                  <a:pt x="72694" y="0"/>
                </a:moveTo>
                <a:lnTo>
                  <a:pt x="55745" y="34842"/>
                </a:lnTo>
                <a:lnTo>
                  <a:pt x="34491" y="66801"/>
                </a:lnTo>
                <a:lnTo>
                  <a:pt x="9247" y="95431"/>
                </a:lnTo>
                <a:lnTo>
                  <a:pt x="0" y="104157"/>
                </a:lnTo>
              </a:path>
            </a:pathLst>
          </a:custGeom>
          <a:ln w="12700">
            <a:solidFill>
              <a:srgbClr val="000000"/>
            </a:solidFill>
          </a:ln>
        </p:spPr>
        <p:txBody>
          <a:bodyPr wrap="square" lIns="0" tIns="0" rIns="0" bIns="0" rtlCol="0"/>
          <a:lstStyle/>
          <a:p>
            <a:endParaRPr/>
          </a:p>
        </p:txBody>
      </p:sp>
      <p:sp>
        <p:nvSpPr>
          <p:cNvPr id="22" name="object 22"/>
          <p:cNvSpPr/>
          <p:nvPr/>
        </p:nvSpPr>
        <p:spPr>
          <a:xfrm>
            <a:off x="7303596" y="993204"/>
            <a:ext cx="3810" cy="38100"/>
          </a:xfrm>
          <a:custGeom>
            <a:avLst/>
            <a:gdLst/>
            <a:ahLst/>
            <a:cxnLst/>
            <a:rect l="l" t="t" r="r" b="b"/>
            <a:pathLst>
              <a:path w="3809" h="38100">
                <a:moveTo>
                  <a:pt x="0" y="0"/>
                </a:moveTo>
                <a:lnTo>
                  <a:pt x="1852" y="12566"/>
                </a:lnTo>
                <a:lnTo>
                  <a:pt x="3112" y="25206"/>
                </a:lnTo>
                <a:lnTo>
                  <a:pt x="3777" y="37896"/>
                </a:lnTo>
              </a:path>
            </a:pathLst>
          </a:custGeom>
          <a:ln w="12700">
            <a:solidFill>
              <a:srgbClr val="000000"/>
            </a:solidFill>
          </a:ln>
        </p:spPr>
        <p:txBody>
          <a:bodyPr wrap="square" lIns="0" tIns="0" rIns="0" bIns="0" rtlCol="0"/>
          <a:lstStyle/>
          <a:p>
            <a:endParaRPr/>
          </a:p>
        </p:txBody>
      </p:sp>
      <p:sp>
        <p:nvSpPr>
          <p:cNvPr id="23" name="object 23"/>
          <p:cNvSpPr/>
          <p:nvPr/>
        </p:nvSpPr>
        <p:spPr>
          <a:xfrm>
            <a:off x="6836072" y="880315"/>
            <a:ext cx="31750" cy="55244"/>
          </a:xfrm>
          <a:custGeom>
            <a:avLst/>
            <a:gdLst/>
            <a:ahLst/>
            <a:cxnLst/>
            <a:rect l="l" t="t" r="r" b="b"/>
            <a:pathLst>
              <a:path w="31750" h="55244">
                <a:moveTo>
                  <a:pt x="0" y="55255"/>
                </a:moveTo>
                <a:lnTo>
                  <a:pt x="5232" y="43556"/>
                </a:lnTo>
                <a:lnTo>
                  <a:pt x="11009" y="32161"/>
                </a:lnTo>
                <a:lnTo>
                  <a:pt x="17319" y="21089"/>
                </a:lnTo>
                <a:lnTo>
                  <a:pt x="24148" y="10362"/>
                </a:lnTo>
                <a:lnTo>
                  <a:pt x="31485" y="0"/>
                </a:lnTo>
              </a:path>
            </a:pathLst>
          </a:custGeom>
          <a:ln w="12700">
            <a:solidFill>
              <a:srgbClr val="000000"/>
            </a:solidFill>
          </a:ln>
        </p:spPr>
        <p:txBody>
          <a:bodyPr wrap="square" lIns="0" tIns="0" rIns="0" bIns="0" rtlCol="0"/>
          <a:lstStyle/>
          <a:p>
            <a:endParaRPr/>
          </a:p>
        </p:txBody>
      </p:sp>
      <p:sp>
        <p:nvSpPr>
          <p:cNvPr id="24" name="object 24"/>
          <p:cNvSpPr/>
          <p:nvPr/>
        </p:nvSpPr>
        <p:spPr>
          <a:xfrm>
            <a:off x="6485306" y="917164"/>
            <a:ext cx="15875" cy="48895"/>
          </a:xfrm>
          <a:custGeom>
            <a:avLst/>
            <a:gdLst/>
            <a:ahLst/>
            <a:cxnLst/>
            <a:rect l="l" t="t" r="r" b="b"/>
            <a:pathLst>
              <a:path w="15875" h="48894">
                <a:moveTo>
                  <a:pt x="0" y="48435"/>
                </a:moveTo>
                <a:lnTo>
                  <a:pt x="2911" y="36000"/>
                </a:lnTo>
                <a:lnTo>
                  <a:pt x="6465" y="23764"/>
                </a:lnTo>
                <a:lnTo>
                  <a:pt x="10652" y="11754"/>
                </a:lnTo>
                <a:lnTo>
                  <a:pt x="15463" y="0"/>
                </a:lnTo>
              </a:path>
            </a:pathLst>
          </a:custGeom>
          <a:ln w="12700">
            <a:solidFill>
              <a:srgbClr val="000000"/>
            </a:solidFill>
          </a:ln>
        </p:spPr>
        <p:txBody>
          <a:bodyPr wrap="square" lIns="0" tIns="0" rIns="0" bIns="0" rtlCol="0"/>
          <a:lstStyle/>
          <a:p>
            <a:endParaRPr/>
          </a:p>
        </p:txBody>
      </p:sp>
      <p:sp>
        <p:nvSpPr>
          <p:cNvPr id="25" name="object 25"/>
          <p:cNvSpPr/>
          <p:nvPr/>
        </p:nvSpPr>
        <p:spPr>
          <a:xfrm>
            <a:off x="6073657" y="984054"/>
            <a:ext cx="60325" cy="46990"/>
          </a:xfrm>
          <a:custGeom>
            <a:avLst/>
            <a:gdLst/>
            <a:ahLst/>
            <a:cxnLst/>
            <a:rect l="l" t="t" r="r" b="b"/>
            <a:pathLst>
              <a:path w="60325" h="46990">
                <a:moveTo>
                  <a:pt x="0" y="0"/>
                </a:moveTo>
                <a:lnTo>
                  <a:pt x="41095" y="29784"/>
                </a:lnTo>
                <a:lnTo>
                  <a:pt x="50686" y="38190"/>
                </a:lnTo>
                <a:lnTo>
                  <a:pt x="59983" y="46965"/>
                </a:lnTo>
              </a:path>
            </a:pathLst>
          </a:custGeom>
          <a:ln w="12700">
            <a:solidFill>
              <a:srgbClr val="000000"/>
            </a:solidFill>
          </a:ln>
        </p:spPr>
        <p:txBody>
          <a:bodyPr wrap="square" lIns="0" tIns="0" rIns="0" bIns="0" rtlCol="0"/>
          <a:lstStyle/>
          <a:p>
            <a:endParaRPr/>
          </a:p>
        </p:txBody>
      </p:sp>
      <p:sp>
        <p:nvSpPr>
          <p:cNvPr id="26" name="object 26"/>
          <p:cNvSpPr/>
          <p:nvPr/>
        </p:nvSpPr>
        <p:spPr>
          <a:xfrm>
            <a:off x="5563756" y="1348727"/>
            <a:ext cx="10795" cy="50165"/>
          </a:xfrm>
          <a:custGeom>
            <a:avLst/>
            <a:gdLst/>
            <a:ahLst/>
            <a:cxnLst/>
            <a:rect l="l" t="t" r="r" b="b"/>
            <a:pathLst>
              <a:path w="10795" h="50165">
                <a:moveTo>
                  <a:pt x="10674" y="49665"/>
                </a:moveTo>
                <a:lnTo>
                  <a:pt x="7379" y="37403"/>
                </a:lnTo>
                <a:lnTo>
                  <a:pt x="4499" y="25030"/>
                </a:lnTo>
                <a:lnTo>
                  <a:pt x="2039" y="12558"/>
                </a:lnTo>
                <a:lnTo>
                  <a:pt x="0" y="0"/>
                </a:lnTo>
              </a:path>
            </a:pathLst>
          </a:custGeom>
          <a:ln w="12700">
            <a:solidFill>
              <a:srgbClr val="000000"/>
            </a:solidFill>
          </a:ln>
        </p:spPr>
        <p:txBody>
          <a:bodyPr wrap="square" lIns="0" tIns="0" rIns="0" bIns="0" rtlCol="0"/>
          <a:lstStyle/>
          <a:p>
            <a:endParaRPr/>
          </a:p>
        </p:txBody>
      </p:sp>
      <p:sp>
        <p:nvSpPr>
          <p:cNvPr id="27" name="object 27"/>
          <p:cNvSpPr txBox="1"/>
          <p:nvPr/>
        </p:nvSpPr>
        <p:spPr>
          <a:xfrm>
            <a:off x="5801960" y="1118022"/>
            <a:ext cx="1423035" cy="1054100"/>
          </a:xfrm>
          <a:prstGeom prst="rect">
            <a:avLst/>
          </a:prstGeom>
        </p:spPr>
        <p:txBody>
          <a:bodyPr vert="horz" wrap="square" lIns="0" tIns="0" rIns="0" bIns="0" rtlCol="0">
            <a:spAutoFit/>
          </a:bodyPr>
          <a:lstStyle/>
          <a:p>
            <a:pPr marL="12700" marR="5080">
              <a:lnSpc>
                <a:spcPct val="101899"/>
              </a:lnSpc>
            </a:pPr>
            <a:r>
              <a:rPr sz="1800" spc="-5" dirty="0">
                <a:solidFill>
                  <a:srgbClr val="FFFFFF"/>
                </a:solidFill>
                <a:latin typeface="Arial"/>
                <a:cs typeface="Arial"/>
              </a:rPr>
              <a:t>I </a:t>
            </a:r>
            <a:r>
              <a:rPr sz="1800" dirty="0">
                <a:solidFill>
                  <a:srgbClr val="FFFFFF"/>
                </a:solidFill>
                <a:latin typeface="Arial"/>
                <a:cs typeface="Arial"/>
              </a:rPr>
              <a:t>l</a:t>
            </a:r>
            <a:r>
              <a:rPr sz="1800" spc="-5" dirty="0">
                <a:solidFill>
                  <a:srgbClr val="FFFFFF"/>
                </a:solidFill>
                <a:latin typeface="Arial"/>
                <a:cs typeface="Arial"/>
              </a:rPr>
              <a:t>o</a:t>
            </a:r>
            <a:r>
              <a:rPr sz="1800" dirty="0">
                <a:solidFill>
                  <a:srgbClr val="FFFFFF"/>
                </a:solidFill>
                <a:latin typeface="Arial"/>
                <a:cs typeface="Arial"/>
              </a:rPr>
              <a:t>ve</a:t>
            </a:r>
            <a:r>
              <a:rPr sz="1800" spc="-5" dirty="0">
                <a:solidFill>
                  <a:srgbClr val="FFFFFF"/>
                </a:solidFill>
                <a:latin typeface="Arial"/>
                <a:cs typeface="Arial"/>
              </a:rPr>
              <a:t> </a:t>
            </a:r>
            <a:r>
              <a:rPr sz="1800" dirty="0">
                <a:solidFill>
                  <a:srgbClr val="FFFFFF"/>
                </a:solidFill>
                <a:latin typeface="Arial"/>
                <a:cs typeface="Arial"/>
              </a:rPr>
              <a:t>my</a:t>
            </a:r>
            <a:r>
              <a:rPr sz="1800" spc="-5" dirty="0">
                <a:solidFill>
                  <a:srgbClr val="FFFFFF"/>
                </a:solidFill>
                <a:latin typeface="Arial"/>
                <a:cs typeface="Arial"/>
              </a:rPr>
              <a:t> ne</a:t>
            </a:r>
            <a:r>
              <a:rPr sz="1800" dirty="0">
                <a:solidFill>
                  <a:srgbClr val="FFFFFF"/>
                </a:solidFill>
                <a:latin typeface="Arial"/>
                <a:cs typeface="Arial"/>
              </a:rPr>
              <a:t>w </a:t>
            </a:r>
            <a:r>
              <a:rPr sz="1800" spc="-5" dirty="0">
                <a:solidFill>
                  <a:srgbClr val="FFFFFF"/>
                </a:solidFill>
                <a:latin typeface="Arial"/>
                <a:cs typeface="Arial"/>
              </a:rPr>
              <a:t>b</a:t>
            </a:r>
            <a:r>
              <a:rPr sz="1800" dirty="0">
                <a:solidFill>
                  <a:srgbClr val="FFFFFF"/>
                </a:solidFill>
                <a:latin typeface="Arial"/>
                <a:cs typeface="Arial"/>
              </a:rPr>
              <a:t>l</a:t>
            </a:r>
            <a:r>
              <a:rPr sz="1800" spc="-5" dirty="0">
                <a:solidFill>
                  <a:srgbClr val="FFFFFF"/>
                </a:solidFill>
                <a:latin typeface="Arial"/>
                <a:cs typeface="Arial"/>
              </a:rPr>
              <a:t>u</a:t>
            </a:r>
            <a:r>
              <a:rPr sz="1800" dirty="0">
                <a:solidFill>
                  <a:srgbClr val="FFFFFF"/>
                </a:solidFill>
                <a:latin typeface="Arial"/>
                <a:cs typeface="Arial"/>
              </a:rPr>
              <a:t>e</a:t>
            </a:r>
            <a:r>
              <a:rPr sz="1800" spc="-5" dirty="0">
                <a:solidFill>
                  <a:srgbClr val="FFFFFF"/>
                </a:solidFill>
                <a:latin typeface="Arial"/>
                <a:cs typeface="Arial"/>
              </a:rPr>
              <a:t> p</a:t>
            </a:r>
            <a:r>
              <a:rPr sz="1800" dirty="0">
                <a:solidFill>
                  <a:srgbClr val="FFFFFF"/>
                </a:solidFill>
                <a:latin typeface="Arial"/>
                <a:cs typeface="Arial"/>
              </a:rPr>
              <a:t>l</a:t>
            </a:r>
            <a:r>
              <a:rPr sz="1800" spc="-5" dirty="0">
                <a:solidFill>
                  <a:srgbClr val="FFFFFF"/>
                </a:solidFill>
                <a:latin typeface="Arial"/>
                <a:cs typeface="Arial"/>
              </a:rPr>
              <a:t>ates!</a:t>
            </a:r>
            <a:endParaRPr sz="1800">
              <a:latin typeface="Arial"/>
              <a:cs typeface="Arial"/>
            </a:endParaRPr>
          </a:p>
          <a:p>
            <a:pPr marL="12700" marR="156845">
              <a:lnSpc>
                <a:spcPts val="2100"/>
              </a:lnSpc>
              <a:spcBef>
                <a:spcPts val="160"/>
              </a:spcBef>
            </a:pPr>
            <a:r>
              <a:rPr sz="1800" spc="-5" dirty="0">
                <a:solidFill>
                  <a:srgbClr val="FFFFFF"/>
                </a:solidFill>
                <a:latin typeface="Arial"/>
                <a:cs typeface="Arial"/>
              </a:rPr>
              <a:t>Le</a:t>
            </a:r>
            <a:r>
              <a:rPr sz="1800" dirty="0">
                <a:solidFill>
                  <a:srgbClr val="FFFFFF"/>
                </a:solidFill>
                <a:latin typeface="Arial"/>
                <a:cs typeface="Arial"/>
              </a:rPr>
              <a:t>t</a:t>
            </a:r>
            <a:r>
              <a:rPr sz="1800" spc="-5" dirty="0">
                <a:solidFill>
                  <a:srgbClr val="FFFFFF"/>
                </a:solidFill>
                <a:latin typeface="Arial"/>
                <a:cs typeface="Arial"/>
              </a:rPr>
              <a:t> </a:t>
            </a:r>
            <a:r>
              <a:rPr sz="1800" dirty="0">
                <a:solidFill>
                  <a:srgbClr val="FFFFFF"/>
                </a:solidFill>
                <a:latin typeface="Arial"/>
                <a:cs typeface="Arial"/>
              </a:rPr>
              <a:t>me</a:t>
            </a:r>
            <a:r>
              <a:rPr sz="1800" spc="-5" dirty="0">
                <a:solidFill>
                  <a:srgbClr val="FFFFFF"/>
                </a:solidFill>
                <a:latin typeface="Arial"/>
                <a:cs typeface="Arial"/>
              </a:rPr>
              <a:t> </a:t>
            </a:r>
            <a:r>
              <a:rPr sz="1800" dirty="0">
                <a:solidFill>
                  <a:srgbClr val="FFFFFF"/>
                </a:solidFill>
                <a:latin typeface="Arial"/>
                <a:cs typeface="Arial"/>
              </a:rPr>
              <a:t>wri</a:t>
            </a:r>
            <a:r>
              <a:rPr sz="1800" spc="-5" dirty="0">
                <a:solidFill>
                  <a:srgbClr val="FFFFFF"/>
                </a:solidFill>
                <a:latin typeface="Arial"/>
                <a:cs typeface="Arial"/>
              </a:rPr>
              <a:t>te </a:t>
            </a:r>
            <a:r>
              <a:rPr sz="1800" dirty="0">
                <a:solidFill>
                  <a:srgbClr val="FFFFFF"/>
                </a:solidFill>
                <a:latin typeface="Arial"/>
                <a:cs typeface="Arial"/>
              </a:rPr>
              <a:t>a</a:t>
            </a:r>
            <a:r>
              <a:rPr sz="1800" spc="-5" dirty="0">
                <a:solidFill>
                  <a:srgbClr val="FFFFFF"/>
                </a:solidFill>
                <a:latin typeface="Arial"/>
                <a:cs typeface="Arial"/>
              </a:rPr>
              <a:t> </a:t>
            </a:r>
            <a:r>
              <a:rPr sz="1800" dirty="0">
                <a:solidFill>
                  <a:srgbClr val="FFFFFF"/>
                </a:solidFill>
                <a:latin typeface="Arial"/>
                <a:cs typeface="Arial"/>
              </a:rPr>
              <a:t>r</a:t>
            </a:r>
            <a:r>
              <a:rPr sz="1800" spc="-5" dirty="0">
                <a:solidFill>
                  <a:srgbClr val="FFFFFF"/>
                </a:solidFill>
                <a:latin typeface="Arial"/>
                <a:cs typeface="Arial"/>
              </a:rPr>
              <a:t>e</a:t>
            </a:r>
            <a:r>
              <a:rPr sz="1800" dirty="0">
                <a:solidFill>
                  <a:srgbClr val="FFFFFF"/>
                </a:solidFill>
                <a:latin typeface="Arial"/>
                <a:cs typeface="Arial"/>
              </a:rPr>
              <a:t>vi</a:t>
            </a:r>
            <a:r>
              <a:rPr sz="1800" spc="-5" dirty="0">
                <a:solidFill>
                  <a:srgbClr val="FFFFFF"/>
                </a:solidFill>
                <a:latin typeface="Arial"/>
                <a:cs typeface="Arial"/>
              </a:rPr>
              <a:t>e</a:t>
            </a:r>
            <a:r>
              <a:rPr sz="1800" spc="-100" dirty="0">
                <a:solidFill>
                  <a:srgbClr val="FFFFFF"/>
                </a:solidFill>
                <a:latin typeface="Arial"/>
                <a:cs typeface="Arial"/>
              </a:rPr>
              <a:t>w</a:t>
            </a:r>
            <a:r>
              <a:rPr sz="1800" spc="-5" dirty="0">
                <a:solidFill>
                  <a:srgbClr val="FFFFFF"/>
                </a:solidFill>
                <a:latin typeface="Arial"/>
                <a:cs typeface="Arial"/>
              </a:rPr>
              <a:t>.</a:t>
            </a:r>
            <a:endParaRPr sz="1800">
              <a:latin typeface="Arial"/>
              <a:cs typeface="Arial"/>
            </a:endParaRPr>
          </a:p>
        </p:txBody>
      </p:sp>
      <p:sp>
        <p:nvSpPr>
          <p:cNvPr id="28" name="object 28"/>
          <p:cNvSpPr/>
          <p:nvPr/>
        </p:nvSpPr>
        <p:spPr>
          <a:xfrm>
            <a:off x="927100" y="2235200"/>
            <a:ext cx="2717800" cy="1587500"/>
          </a:xfrm>
          <a:prstGeom prst="rect">
            <a:avLst/>
          </a:prstGeom>
          <a:blipFill>
            <a:blip r:embed="rId5" cstate="print"/>
            <a:stretch>
              <a:fillRect/>
            </a:stretch>
          </a:blipFill>
        </p:spPr>
        <p:txBody>
          <a:bodyPr wrap="square" lIns="0" tIns="0" rIns="0" bIns="0" rtlCol="0"/>
          <a:lstStyle/>
          <a:p>
            <a:endParaRPr/>
          </a:p>
        </p:txBody>
      </p:sp>
      <p:sp>
        <p:nvSpPr>
          <p:cNvPr id="29" name="object 29"/>
          <p:cNvSpPr/>
          <p:nvPr/>
        </p:nvSpPr>
        <p:spPr>
          <a:xfrm>
            <a:off x="939800" y="2247900"/>
            <a:ext cx="2590800" cy="1460500"/>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101600" y="2235200"/>
            <a:ext cx="3911600" cy="482600"/>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14300" y="2247900"/>
            <a:ext cx="3784600" cy="355600"/>
          </a:xfrm>
          <a:prstGeom prst="rect">
            <a:avLst/>
          </a:prstGeom>
          <a:blipFill>
            <a:blip r:embed="rId8" cstate="print"/>
            <a:stretch>
              <a:fillRect/>
            </a:stretch>
          </a:blipFill>
        </p:spPr>
        <p:txBody>
          <a:bodyPr wrap="square" lIns="0" tIns="0" rIns="0" bIns="0" rtlCol="0"/>
          <a:lstStyle/>
          <a:p>
            <a:endParaRPr/>
          </a:p>
        </p:txBody>
      </p:sp>
      <p:sp>
        <p:nvSpPr>
          <p:cNvPr id="32" name="object 32"/>
          <p:cNvSpPr txBox="1">
            <a:spLocks noGrp="1"/>
          </p:cNvSpPr>
          <p:nvPr>
            <p:ph type="title"/>
          </p:nvPr>
        </p:nvSpPr>
        <p:spPr>
          <a:prstGeom prst="rect">
            <a:avLst/>
          </a:prstGeom>
        </p:spPr>
        <p:txBody>
          <a:bodyPr vert="horz" wrap="square" lIns="0" tIns="0" rIns="0" bIns="0" rtlCol="0">
            <a:spAutoFit/>
          </a:bodyPr>
          <a:lstStyle/>
          <a:p>
            <a:pPr marL="1868170">
              <a:lnSpc>
                <a:spcPct val="100000"/>
              </a:lnSpc>
            </a:pPr>
            <a:r>
              <a:rPr sz="4400" b="1" spc="-35" dirty="0">
                <a:latin typeface="Arial"/>
                <a:cs typeface="Arial"/>
              </a:rPr>
              <a:t>S</a:t>
            </a:r>
            <a:r>
              <a:rPr sz="4400" b="1" spc="-50" dirty="0">
                <a:latin typeface="Arial"/>
                <a:cs typeface="Arial"/>
              </a:rPr>
              <a:t>e</a:t>
            </a:r>
            <a:r>
              <a:rPr sz="4400" b="1" spc="0" dirty="0">
                <a:latin typeface="Arial"/>
                <a:cs typeface="Arial"/>
              </a:rPr>
              <a:t>n</a:t>
            </a:r>
            <a:r>
              <a:rPr sz="4400" b="1" spc="35" dirty="0">
                <a:latin typeface="Arial"/>
                <a:cs typeface="Arial"/>
              </a:rPr>
              <a:t>t</a:t>
            </a:r>
            <a:r>
              <a:rPr sz="4400" b="1" spc="-30" dirty="0">
                <a:latin typeface="Arial"/>
                <a:cs typeface="Arial"/>
              </a:rPr>
              <a:t>i</a:t>
            </a:r>
            <a:r>
              <a:rPr sz="4400" b="1" spc="-15" dirty="0">
                <a:latin typeface="Arial"/>
                <a:cs typeface="Arial"/>
              </a:rPr>
              <a:t>m</a:t>
            </a:r>
            <a:r>
              <a:rPr sz="4400" b="1" spc="-50" dirty="0">
                <a:latin typeface="Arial"/>
                <a:cs typeface="Arial"/>
              </a:rPr>
              <a:t>e</a:t>
            </a:r>
            <a:r>
              <a:rPr sz="4400" b="1" spc="0" dirty="0">
                <a:latin typeface="Arial"/>
                <a:cs typeface="Arial"/>
              </a:rPr>
              <a:t>n</a:t>
            </a:r>
            <a:r>
              <a:rPr sz="4400" b="1" dirty="0">
                <a:latin typeface="Arial"/>
                <a:cs typeface="Arial"/>
              </a:rPr>
              <a:t>t</a:t>
            </a:r>
            <a:r>
              <a:rPr sz="4400" b="1" spc="-90" dirty="0">
                <a:latin typeface="Arial"/>
                <a:cs typeface="Arial"/>
              </a:rPr>
              <a:t> </a:t>
            </a:r>
            <a:r>
              <a:rPr sz="4400" b="1" spc="20" dirty="0">
                <a:latin typeface="Arial"/>
                <a:cs typeface="Arial"/>
              </a:rPr>
              <a:t>A</a:t>
            </a:r>
            <a:r>
              <a:rPr sz="4400" b="1" spc="0" dirty="0">
                <a:latin typeface="Arial"/>
                <a:cs typeface="Arial"/>
              </a:rPr>
              <a:t>n</a:t>
            </a:r>
            <a:r>
              <a:rPr sz="4400" b="1" spc="-50" dirty="0">
                <a:latin typeface="Arial"/>
                <a:cs typeface="Arial"/>
              </a:rPr>
              <a:t>a</a:t>
            </a:r>
            <a:r>
              <a:rPr sz="4400" b="1" spc="-30" dirty="0">
                <a:latin typeface="Arial"/>
                <a:cs typeface="Arial"/>
              </a:rPr>
              <a:t>l</a:t>
            </a:r>
            <a:r>
              <a:rPr sz="4400" b="1" spc="-50" dirty="0">
                <a:latin typeface="Arial"/>
                <a:cs typeface="Arial"/>
              </a:rPr>
              <a:t>ys</a:t>
            </a:r>
            <a:r>
              <a:rPr sz="4400" b="1" spc="-30" dirty="0">
                <a:latin typeface="Arial"/>
                <a:cs typeface="Arial"/>
              </a:rPr>
              <a:t>i</a:t>
            </a:r>
            <a:r>
              <a:rPr sz="4400" b="1" dirty="0">
                <a:latin typeface="Arial"/>
                <a:cs typeface="Arial"/>
              </a:rPr>
              <a:t>s</a:t>
            </a:r>
            <a:endParaRPr sz="4400">
              <a:latin typeface="Arial"/>
              <a:cs typeface="Arial"/>
            </a:endParaRPr>
          </a:p>
        </p:txBody>
      </p:sp>
      <p:sp>
        <p:nvSpPr>
          <p:cNvPr id="33" name="object 33"/>
          <p:cNvSpPr/>
          <p:nvPr/>
        </p:nvSpPr>
        <p:spPr>
          <a:xfrm>
            <a:off x="0" y="3314700"/>
            <a:ext cx="4902200" cy="914400"/>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152400" y="3517900"/>
            <a:ext cx="4343400" cy="304800"/>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914400" y="3771900"/>
            <a:ext cx="2819400" cy="914400"/>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1117600" y="3975100"/>
            <a:ext cx="2209800" cy="304800"/>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539750" y="1746250"/>
            <a:ext cx="838200" cy="228600"/>
          </a:xfrm>
          <a:custGeom>
            <a:avLst/>
            <a:gdLst/>
            <a:ahLst/>
            <a:cxnLst/>
            <a:rect l="l" t="t" r="r" b="b"/>
            <a:pathLst>
              <a:path w="838200" h="228600">
                <a:moveTo>
                  <a:pt x="0" y="0"/>
                </a:moveTo>
                <a:lnTo>
                  <a:pt x="838200" y="0"/>
                </a:lnTo>
                <a:lnTo>
                  <a:pt x="838200" y="228600"/>
                </a:lnTo>
                <a:lnTo>
                  <a:pt x="0" y="228600"/>
                </a:lnTo>
                <a:lnTo>
                  <a:pt x="0" y="0"/>
                </a:lnTo>
                <a:close/>
              </a:path>
            </a:pathLst>
          </a:custGeom>
          <a:solidFill>
            <a:srgbClr val="000000"/>
          </a:solidFill>
        </p:spPr>
        <p:txBody>
          <a:bodyPr wrap="square" lIns="0" tIns="0" rIns="0" bIns="0" rtlCol="0"/>
          <a:lstStyle/>
          <a:p>
            <a:endParaRPr/>
          </a:p>
        </p:txBody>
      </p:sp>
      <p:sp>
        <p:nvSpPr>
          <p:cNvPr id="4" name="object 4"/>
          <p:cNvSpPr/>
          <p:nvPr/>
        </p:nvSpPr>
        <p:spPr>
          <a:xfrm>
            <a:off x="539750" y="1746250"/>
            <a:ext cx="838200" cy="228600"/>
          </a:xfrm>
          <a:custGeom>
            <a:avLst/>
            <a:gdLst/>
            <a:ahLst/>
            <a:cxnLst/>
            <a:rect l="l" t="t" r="r" b="b"/>
            <a:pathLst>
              <a:path w="838200" h="228600">
                <a:moveTo>
                  <a:pt x="0" y="0"/>
                </a:moveTo>
                <a:lnTo>
                  <a:pt x="838200" y="0"/>
                </a:lnTo>
                <a:lnTo>
                  <a:pt x="838200" y="228600"/>
                </a:lnTo>
                <a:lnTo>
                  <a:pt x="0" y="228600"/>
                </a:lnTo>
                <a:lnTo>
                  <a:pt x="0" y="0"/>
                </a:lnTo>
                <a:close/>
              </a:path>
            </a:pathLst>
          </a:custGeom>
          <a:ln w="12700">
            <a:solidFill>
              <a:srgbClr val="000000"/>
            </a:solidFill>
          </a:ln>
        </p:spPr>
        <p:txBody>
          <a:bodyPr wrap="square" lIns="0" tIns="0" rIns="0" bIns="0" rtlCol="0"/>
          <a:lstStyle/>
          <a:p>
            <a:endParaRPr/>
          </a:p>
        </p:txBody>
      </p:sp>
      <p:sp>
        <p:nvSpPr>
          <p:cNvPr id="5" name="object 5"/>
          <p:cNvSpPr/>
          <p:nvPr/>
        </p:nvSpPr>
        <p:spPr>
          <a:xfrm>
            <a:off x="203200" y="736600"/>
            <a:ext cx="1854200" cy="18923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60600" y="736600"/>
            <a:ext cx="3086100" cy="13462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657600" y="2273300"/>
            <a:ext cx="1879600" cy="23241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363742" y="787216"/>
            <a:ext cx="2187575" cy="1689100"/>
          </a:xfrm>
          <a:custGeom>
            <a:avLst/>
            <a:gdLst/>
            <a:ahLst/>
            <a:cxnLst/>
            <a:rect l="l" t="t" r="r" b="b"/>
            <a:pathLst>
              <a:path w="2187575" h="1689100">
                <a:moveTo>
                  <a:pt x="1408818" y="1536699"/>
                </a:moveTo>
                <a:lnTo>
                  <a:pt x="838821" y="1536699"/>
                </a:lnTo>
                <a:lnTo>
                  <a:pt x="846314" y="1549399"/>
                </a:lnTo>
                <a:lnTo>
                  <a:pt x="854167" y="1562099"/>
                </a:lnTo>
                <a:lnTo>
                  <a:pt x="862371" y="1574799"/>
                </a:lnTo>
                <a:lnTo>
                  <a:pt x="870914" y="1587499"/>
                </a:lnTo>
                <a:lnTo>
                  <a:pt x="879786" y="1587499"/>
                </a:lnTo>
                <a:lnTo>
                  <a:pt x="888976" y="1600199"/>
                </a:lnTo>
                <a:lnTo>
                  <a:pt x="898474" y="1612899"/>
                </a:lnTo>
                <a:lnTo>
                  <a:pt x="908270" y="1612899"/>
                </a:lnTo>
                <a:lnTo>
                  <a:pt x="918351" y="1625599"/>
                </a:lnTo>
                <a:lnTo>
                  <a:pt x="928709" y="1638299"/>
                </a:lnTo>
                <a:lnTo>
                  <a:pt x="939332" y="1638299"/>
                </a:lnTo>
                <a:lnTo>
                  <a:pt x="950210" y="1650999"/>
                </a:lnTo>
                <a:lnTo>
                  <a:pt x="961333" y="1650999"/>
                </a:lnTo>
                <a:lnTo>
                  <a:pt x="972688" y="1663699"/>
                </a:lnTo>
                <a:lnTo>
                  <a:pt x="984267" y="1663699"/>
                </a:lnTo>
                <a:lnTo>
                  <a:pt x="996058" y="1676399"/>
                </a:lnTo>
                <a:lnTo>
                  <a:pt x="1020236" y="1676399"/>
                </a:lnTo>
                <a:lnTo>
                  <a:pt x="1047364" y="1689099"/>
                </a:lnTo>
                <a:lnTo>
                  <a:pt x="1207449" y="1689099"/>
                </a:lnTo>
                <a:lnTo>
                  <a:pt x="1232703" y="1676399"/>
                </a:lnTo>
                <a:lnTo>
                  <a:pt x="1281044" y="1650999"/>
                </a:lnTo>
                <a:lnTo>
                  <a:pt x="1325795" y="1625599"/>
                </a:lnTo>
                <a:lnTo>
                  <a:pt x="1366118" y="1587499"/>
                </a:lnTo>
                <a:lnTo>
                  <a:pt x="1384357" y="1562099"/>
                </a:lnTo>
                <a:lnTo>
                  <a:pt x="1401173" y="1549399"/>
                </a:lnTo>
                <a:lnTo>
                  <a:pt x="1408818" y="1536699"/>
                </a:lnTo>
                <a:close/>
              </a:path>
              <a:path w="2187575" h="1689100">
                <a:moveTo>
                  <a:pt x="690775" y="1587499"/>
                </a:moveTo>
                <a:lnTo>
                  <a:pt x="599697" y="1587499"/>
                </a:lnTo>
                <a:lnTo>
                  <a:pt x="629929" y="1600199"/>
                </a:lnTo>
                <a:lnTo>
                  <a:pt x="660333" y="1600199"/>
                </a:lnTo>
                <a:lnTo>
                  <a:pt x="690775" y="1587499"/>
                </a:lnTo>
                <a:close/>
              </a:path>
              <a:path w="2187575" h="1689100">
                <a:moveTo>
                  <a:pt x="640837" y="165100"/>
                </a:moveTo>
                <a:lnTo>
                  <a:pt x="437255" y="165100"/>
                </a:lnTo>
                <a:lnTo>
                  <a:pt x="411563" y="177800"/>
                </a:lnTo>
                <a:lnTo>
                  <a:pt x="386937" y="190500"/>
                </a:lnTo>
                <a:lnTo>
                  <a:pt x="363451" y="203200"/>
                </a:lnTo>
                <a:lnTo>
                  <a:pt x="341181" y="215900"/>
                </a:lnTo>
                <a:lnTo>
                  <a:pt x="320202" y="241300"/>
                </a:lnTo>
                <a:lnTo>
                  <a:pt x="300590" y="254000"/>
                </a:lnTo>
                <a:lnTo>
                  <a:pt x="282419" y="279400"/>
                </a:lnTo>
                <a:lnTo>
                  <a:pt x="265766" y="292100"/>
                </a:lnTo>
                <a:lnTo>
                  <a:pt x="250704" y="317500"/>
                </a:lnTo>
                <a:lnTo>
                  <a:pt x="225659" y="368300"/>
                </a:lnTo>
                <a:lnTo>
                  <a:pt x="207884" y="419100"/>
                </a:lnTo>
                <a:lnTo>
                  <a:pt x="197983" y="469900"/>
                </a:lnTo>
                <a:lnTo>
                  <a:pt x="196173" y="508000"/>
                </a:lnTo>
                <a:lnTo>
                  <a:pt x="196557" y="533400"/>
                </a:lnTo>
                <a:lnTo>
                  <a:pt x="199210" y="558800"/>
                </a:lnTo>
                <a:lnTo>
                  <a:pt x="185453" y="571500"/>
                </a:lnTo>
                <a:lnTo>
                  <a:pt x="160001" y="571500"/>
                </a:lnTo>
                <a:lnTo>
                  <a:pt x="147654" y="584200"/>
                </a:lnTo>
                <a:lnTo>
                  <a:pt x="123863" y="584200"/>
                </a:lnTo>
                <a:lnTo>
                  <a:pt x="112475" y="596900"/>
                </a:lnTo>
                <a:lnTo>
                  <a:pt x="101463" y="596900"/>
                </a:lnTo>
                <a:lnTo>
                  <a:pt x="90855" y="609600"/>
                </a:lnTo>
                <a:lnTo>
                  <a:pt x="80681" y="622300"/>
                </a:lnTo>
                <a:lnTo>
                  <a:pt x="70968" y="622300"/>
                </a:lnTo>
                <a:lnTo>
                  <a:pt x="61744" y="635000"/>
                </a:lnTo>
                <a:lnTo>
                  <a:pt x="53039" y="647700"/>
                </a:lnTo>
                <a:lnTo>
                  <a:pt x="44881" y="660400"/>
                </a:lnTo>
                <a:lnTo>
                  <a:pt x="37298" y="673100"/>
                </a:lnTo>
                <a:lnTo>
                  <a:pt x="30318" y="685800"/>
                </a:lnTo>
                <a:lnTo>
                  <a:pt x="21840" y="698500"/>
                </a:lnTo>
                <a:lnTo>
                  <a:pt x="14785" y="711200"/>
                </a:lnTo>
                <a:lnTo>
                  <a:pt x="9128" y="736600"/>
                </a:lnTo>
                <a:lnTo>
                  <a:pt x="4846" y="749300"/>
                </a:lnTo>
                <a:lnTo>
                  <a:pt x="1913" y="774700"/>
                </a:lnTo>
                <a:lnTo>
                  <a:pt x="306" y="787400"/>
                </a:lnTo>
                <a:lnTo>
                  <a:pt x="0" y="800100"/>
                </a:lnTo>
                <a:lnTo>
                  <a:pt x="970" y="825500"/>
                </a:lnTo>
                <a:lnTo>
                  <a:pt x="3192" y="838200"/>
                </a:lnTo>
                <a:lnTo>
                  <a:pt x="6643" y="863600"/>
                </a:lnTo>
                <a:lnTo>
                  <a:pt x="11297" y="876300"/>
                </a:lnTo>
                <a:lnTo>
                  <a:pt x="17129" y="889000"/>
                </a:lnTo>
                <a:lnTo>
                  <a:pt x="24117" y="914400"/>
                </a:lnTo>
                <a:lnTo>
                  <a:pt x="51763" y="952500"/>
                </a:lnTo>
                <a:lnTo>
                  <a:pt x="88922" y="990600"/>
                </a:lnTo>
                <a:lnTo>
                  <a:pt x="103309" y="1003300"/>
                </a:lnTo>
                <a:lnTo>
                  <a:pt x="95487" y="1016000"/>
                </a:lnTo>
                <a:lnTo>
                  <a:pt x="88245" y="1028700"/>
                </a:lnTo>
                <a:lnTo>
                  <a:pt x="81591" y="1041400"/>
                </a:lnTo>
                <a:lnTo>
                  <a:pt x="75535" y="1054100"/>
                </a:lnTo>
                <a:lnTo>
                  <a:pt x="70085" y="1054100"/>
                </a:lnTo>
                <a:lnTo>
                  <a:pt x="57462" y="1092200"/>
                </a:lnTo>
                <a:lnTo>
                  <a:pt x="50613" y="1130299"/>
                </a:lnTo>
                <a:lnTo>
                  <a:pt x="49372" y="1155699"/>
                </a:lnTo>
                <a:lnTo>
                  <a:pt x="49776" y="1168399"/>
                </a:lnTo>
                <a:lnTo>
                  <a:pt x="50874" y="1181099"/>
                </a:lnTo>
                <a:lnTo>
                  <a:pt x="53708" y="1206499"/>
                </a:lnTo>
                <a:lnTo>
                  <a:pt x="57908" y="1219199"/>
                </a:lnTo>
                <a:lnTo>
                  <a:pt x="63413" y="1244599"/>
                </a:lnTo>
                <a:lnTo>
                  <a:pt x="70160" y="1257299"/>
                </a:lnTo>
                <a:lnTo>
                  <a:pt x="78084" y="1269999"/>
                </a:lnTo>
                <a:lnTo>
                  <a:pt x="87124" y="1282699"/>
                </a:lnTo>
                <a:lnTo>
                  <a:pt x="97217" y="1295399"/>
                </a:lnTo>
                <a:lnTo>
                  <a:pt x="108298" y="1320799"/>
                </a:lnTo>
                <a:lnTo>
                  <a:pt x="120306" y="1333499"/>
                </a:lnTo>
                <a:lnTo>
                  <a:pt x="133178" y="1333499"/>
                </a:lnTo>
                <a:lnTo>
                  <a:pt x="146850" y="1346199"/>
                </a:lnTo>
                <a:lnTo>
                  <a:pt x="161260" y="1358899"/>
                </a:lnTo>
                <a:lnTo>
                  <a:pt x="176344" y="1371599"/>
                </a:lnTo>
                <a:lnTo>
                  <a:pt x="192040" y="1371599"/>
                </a:lnTo>
                <a:lnTo>
                  <a:pt x="208285" y="1384299"/>
                </a:lnTo>
                <a:lnTo>
                  <a:pt x="296883" y="1384299"/>
                </a:lnTo>
                <a:lnTo>
                  <a:pt x="298259" y="1396999"/>
                </a:lnTo>
                <a:lnTo>
                  <a:pt x="299659" y="1396999"/>
                </a:lnTo>
                <a:lnTo>
                  <a:pt x="336663" y="1447799"/>
                </a:lnTo>
                <a:lnTo>
                  <a:pt x="380311" y="1498599"/>
                </a:lnTo>
                <a:lnTo>
                  <a:pt x="404288" y="1511299"/>
                </a:lnTo>
                <a:lnTo>
                  <a:pt x="429520" y="1536699"/>
                </a:lnTo>
                <a:lnTo>
                  <a:pt x="455872" y="1549399"/>
                </a:lnTo>
                <a:lnTo>
                  <a:pt x="483209" y="1562099"/>
                </a:lnTo>
                <a:lnTo>
                  <a:pt x="511395" y="1574799"/>
                </a:lnTo>
                <a:lnTo>
                  <a:pt x="540295" y="1587499"/>
                </a:lnTo>
                <a:lnTo>
                  <a:pt x="721120" y="1587499"/>
                </a:lnTo>
                <a:lnTo>
                  <a:pt x="751233" y="1574799"/>
                </a:lnTo>
                <a:lnTo>
                  <a:pt x="780977" y="1574799"/>
                </a:lnTo>
                <a:lnTo>
                  <a:pt x="810218" y="1562099"/>
                </a:lnTo>
                <a:lnTo>
                  <a:pt x="838821" y="1536699"/>
                </a:lnTo>
                <a:lnTo>
                  <a:pt x="1408818" y="1536699"/>
                </a:lnTo>
                <a:lnTo>
                  <a:pt x="1416463" y="1523999"/>
                </a:lnTo>
                <a:lnTo>
                  <a:pt x="1430121" y="1498599"/>
                </a:lnTo>
                <a:lnTo>
                  <a:pt x="1442042" y="1473199"/>
                </a:lnTo>
                <a:lnTo>
                  <a:pt x="1452122" y="1447799"/>
                </a:lnTo>
                <a:lnTo>
                  <a:pt x="1733453" y="1447799"/>
                </a:lnTo>
                <a:lnTo>
                  <a:pt x="1772343" y="1422399"/>
                </a:lnTo>
                <a:lnTo>
                  <a:pt x="1807274" y="1396999"/>
                </a:lnTo>
                <a:lnTo>
                  <a:pt x="1837698" y="1358899"/>
                </a:lnTo>
                <a:lnTo>
                  <a:pt x="1851050" y="1346199"/>
                </a:lnTo>
                <a:lnTo>
                  <a:pt x="1863070" y="1320799"/>
                </a:lnTo>
                <a:lnTo>
                  <a:pt x="1873690" y="1295399"/>
                </a:lnTo>
                <a:lnTo>
                  <a:pt x="1882841" y="1282699"/>
                </a:lnTo>
                <a:lnTo>
                  <a:pt x="1890457" y="1257299"/>
                </a:lnTo>
                <a:lnTo>
                  <a:pt x="1896467" y="1231899"/>
                </a:lnTo>
                <a:lnTo>
                  <a:pt x="1900804" y="1206499"/>
                </a:lnTo>
                <a:lnTo>
                  <a:pt x="1903400" y="1181099"/>
                </a:lnTo>
                <a:lnTo>
                  <a:pt x="1915940" y="1181099"/>
                </a:lnTo>
                <a:lnTo>
                  <a:pt x="1928360" y="1168399"/>
                </a:lnTo>
                <a:lnTo>
                  <a:pt x="1952788" y="1168399"/>
                </a:lnTo>
                <a:lnTo>
                  <a:pt x="1964773" y="1155699"/>
                </a:lnTo>
                <a:lnTo>
                  <a:pt x="1988222" y="1155699"/>
                </a:lnTo>
                <a:lnTo>
                  <a:pt x="1999663" y="1142999"/>
                </a:lnTo>
                <a:lnTo>
                  <a:pt x="2010897" y="1142999"/>
                </a:lnTo>
                <a:lnTo>
                  <a:pt x="2021913" y="1130299"/>
                </a:lnTo>
                <a:lnTo>
                  <a:pt x="2032699" y="1130299"/>
                </a:lnTo>
                <a:lnTo>
                  <a:pt x="2043243" y="1117599"/>
                </a:lnTo>
                <a:lnTo>
                  <a:pt x="2053532" y="1104900"/>
                </a:lnTo>
                <a:lnTo>
                  <a:pt x="2075123" y="1092200"/>
                </a:lnTo>
                <a:lnTo>
                  <a:pt x="2094870" y="1066800"/>
                </a:lnTo>
                <a:lnTo>
                  <a:pt x="2128771" y="1028700"/>
                </a:lnTo>
                <a:lnTo>
                  <a:pt x="2155108" y="977900"/>
                </a:lnTo>
                <a:lnTo>
                  <a:pt x="2173755" y="927100"/>
                </a:lnTo>
                <a:lnTo>
                  <a:pt x="2184583" y="876300"/>
                </a:lnTo>
                <a:lnTo>
                  <a:pt x="2187025" y="838200"/>
                </a:lnTo>
                <a:lnTo>
                  <a:pt x="2187466" y="812800"/>
                </a:lnTo>
                <a:lnTo>
                  <a:pt x="2185889" y="787400"/>
                </a:lnTo>
                <a:lnTo>
                  <a:pt x="2182278" y="762000"/>
                </a:lnTo>
                <a:lnTo>
                  <a:pt x="2176617" y="736600"/>
                </a:lnTo>
                <a:lnTo>
                  <a:pt x="2168890" y="711200"/>
                </a:lnTo>
                <a:lnTo>
                  <a:pt x="2159083" y="673100"/>
                </a:lnTo>
                <a:lnTo>
                  <a:pt x="2147177" y="647700"/>
                </a:lnTo>
                <a:lnTo>
                  <a:pt x="2133159" y="622300"/>
                </a:lnTo>
                <a:lnTo>
                  <a:pt x="2117012" y="609600"/>
                </a:lnTo>
                <a:lnTo>
                  <a:pt x="2121487" y="596900"/>
                </a:lnTo>
                <a:lnTo>
                  <a:pt x="2133844" y="546100"/>
                </a:lnTo>
                <a:lnTo>
                  <a:pt x="2138355" y="495300"/>
                </a:lnTo>
                <a:lnTo>
                  <a:pt x="2138014" y="482600"/>
                </a:lnTo>
                <a:lnTo>
                  <a:pt x="2136005" y="457200"/>
                </a:lnTo>
                <a:lnTo>
                  <a:pt x="2132376" y="431800"/>
                </a:lnTo>
                <a:lnTo>
                  <a:pt x="2127175" y="406400"/>
                </a:lnTo>
                <a:lnTo>
                  <a:pt x="2120449" y="393700"/>
                </a:lnTo>
                <a:lnTo>
                  <a:pt x="2112247" y="368300"/>
                </a:lnTo>
                <a:lnTo>
                  <a:pt x="2102615" y="355600"/>
                </a:lnTo>
                <a:lnTo>
                  <a:pt x="2091602" y="330200"/>
                </a:lnTo>
                <a:lnTo>
                  <a:pt x="2079255" y="317500"/>
                </a:lnTo>
                <a:lnTo>
                  <a:pt x="2050752" y="279400"/>
                </a:lnTo>
                <a:lnTo>
                  <a:pt x="2017486" y="254000"/>
                </a:lnTo>
                <a:lnTo>
                  <a:pt x="1979840" y="228600"/>
                </a:lnTo>
                <a:lnTo>
                  <a:pt x="1959494" y="215900"/>
                </a:lnTo>
                <a:lnTo>
                  <a:pt x="1938195" y="215900"/>
                </a:lnTo>
                <a:lnTo>
                  <a:pt x="1935302" y="203200"/>
                </a:lnTo>
                <a:lnTo>
                  <a:pt x="698854" y="203200"/>
                </a:lnTo>
                <a:lnTo>
                  <a:pt x="687582" y="190500"/>
                </a:lnTo>
                <a:lnTo>
                  <a:pt x="676132" y="190500"/>
                </a:lnTo>
                <a:lnTo>
                  <a:pt x="664516" y="177800"/>
                </a:lnTo>
                <a:lnTo>
                  <a:pt x="652747" y="177800"/>
                </a:lnTo>
                <a:lnTo>
                  <a:pt x="640837" y="165100"/>
                </a:lnTo>
                <a:close/>
              </a:path>
              <a:path w="2187575" h="1689100">
                <a:moveTo>
                  <a:pt x="1668891" y="1473199"/>
                </a:moveTo>
                <a:lnTo>
                  <a:pt x="1534972" y="1473199"/>
                </a:lnTo>
                <a:lnTo>
                  <a:pt x="1547482" y="1485899"/>
                </a:lnTo>
                <a:lnTo>
                  <a:pt x="1645983" y="1485899"/>
                </a:lnTo>
                <a:lnTo>
                  <a:pt x="1668891" y="1473199"/>
                </a:lnTo>
                <a:close/>
              </a:path>
              <a:path w="2187575" h="1689100">
                <a:moveTo>
                  <a:pt x="1733453" y="1447799"/>
                </a:moveTo>
                <a:lnTo>
                  <a:pt x="1463329" y="1447799"/>
                </a:lnTo>
                <a:lnTo>
                  <a:pt x="1474775" y="1460499"/>
                </a:lnTo>
                <a:lnTo>
                  <a:pt x="1498313" y="1460499"/>
                </a:lnTo>
                <a:lnTo>
                  <a:pt x="1510370" y="1473199"/>
                </a:lnTo>
                <a:lnTo>
                  <a:pt x="1691151" y="1473199"/>
                </a:lnTo>
                <a:lnTo>
                  <a:pt x="1712695" y="1460499"/>
                </a:lnTo>
                <a:lnTo>
                  <a:pt x="1733453" y="1447799"/>
                </a:lnTo>
                <a:close/>
              </a:path>
              <a:path w="2187575" h="1689100">
                <a:moveTo>
                  <a:pt x="1034539" y="63500"/>
                </a:moveTo>
                <a:lnTo>
                  <a:pt x="869346" y="63500"/>
                </a:lnTo>
                <a:lnTo>
                  <a:pt x="849786" y="76200"/>
                </a:lnTo>
                <a:lnTo>
                  <a:pt x="830781" y="76200"/>
                </a:lnTo>
                <a:lnTo>
                  <a:pt x="794808" y="101600"/>
                </a:lnTo>
                <a:lnTo>
                  <a:pt x="762176" y="127000"/>
                </a:lnTo>
                <a:lnTo>
                  <a:pt x="747347" y="152400"/>
                </a:lnTo>
                <a:lnTo>
                  <a:pt x="733635" y="165100"/>
                </a:lnTo>
                <a:lnTo>
                  <a:pt x="721132" y="177800"/>
                </a:lnTo>
                <a:lnTo>
                  <a:pt x="709934" y="203200"/>
                </a:lnTo>
                <a:lnTo>
                  <a:pt x="1935302" y="203200"/>
                </a:lnTo>
                <a:lnTo>
                  <a:pt x="1923024" y="165100"/>
                </a:lnTo>
                <a:lnTo>
                  <a:pt x="1905605" y="127000"/>
                </a:lnTo>
                <a:lnTo>
                  <a:pt x="1126156" y="127000"/>
                </a:lnTo>
                <a:lnTo>
                  <a:pt x="1116571" y="114300"/>
                </a:lnTo>
                <a:lnTo>
                  <a:pt x="1106629" y="101600"/>
                </a:lnTo>
                <a:lnTo>
                  <a:pt x="1096346" y="101600"/>
                </a:lnTo>
                <a:lnTo>
                  <a:pt x="1085739" y="88900"/>
                </a:lnTo>
                <a:lnTo>
                  <a:pt x="1074824" y="88900"/>
                </a:lnTo>
                <a:lnTo>
                  <a:pt x="1054873" y="76200"/>
                </a:lnTo>
                <a:lnTo>
                  <a:pt x="1034539" y="63500"/>
                </a:lnTo>
                <a:close/>
              </a:path>
              <a:path w="2187575" h="1689100">
                <a:moveTo>
                  <a:pt x="579618" y="152400"/>
                </a:moveTo>
                <a:lnTo>
                  <a:pt x="491535" y="152400"/>
                </a:lnTo>
                <a:lnTo>
                  <a:pt x="463937" y="165100"/>
                </a:lnTo>
                <a:lnTo>
                  <a:pt x="592042" y="165100"/>
                </a:lnTo>
                <a:lnTo>
                  <a:pt x="579618" y="152400"/>
                </a:lnTo>
                <a:close/>
              </a:path>
              <a:path w="2187575" h="1689100">
                <a:moveTo>
                  <a:pt x="1433519" y="25400"/>
                </a:moveTo>
                <a:lnTo>
                  <a:pt x="1233326" y="25400"/>
                </a:lnTo>
                <a:lnTo>
                  <a:pt x="1218396" y="38100"/>
                </a:lnTo>
                <a:lnTo>
                  <a:pt x="1177614" y="76200"/>
                </a:lnTo>
                <a:lnTo>
                  <a:pt x="1144406" y="114300"/>
                </a:lnTo>
                <a:lnTo>
                  <a:pt x="1135369" y="127000"/>
                </a:lnTo>
                <a:lnTo>
                  <a:pt x="1905605" y="127000"/>
                </a:lnTo>
                <a:lnTo>
                  <a:pt x="1898712" y="114300"/>
                </a:lnTo>
                <a:lnTo>
                  <a:pt x="1891297" y="101600"/>
                </a:lnTo>
                <a:lnTo>
                  <a:pt x="1510208" y="101600"/>
                </a:lnTo>
                <a:lnTo>
                  <a:pt x="1502284" y="88900"/>
                </a:lnTo>
                <a:lnTo>
                  <a:pt x="1493838" y="76200"/>
                </a:lnTo>
                <a:lnTo>
                  <a:pt x="1484893" y="63500"/>
                </a:lnTo>
                <a:lnTo>
                  <a:pt x="1475475" y="63500"/>
                </a:lnTo>
                <a:lnTo>
                  <a:pt x="1465604" y="50800"/>
                </a:lnTo>
                <a:lnTo>
                  <a:pt x="1455306" y="38100"/>
                </a:lnTo>
                <a:lnTo>
                  <a:pt x="1444603" y="38100"/>
                </a:lnTo>
                <a:lnTo>
                  <a:pt x="1433519" y="25400"/>
                </a:lnTo>
                <a:close/>
              </a:path>
              <a:path w="2187575" h="1689100">
                <a:moveTo>
                  <a:pt x="1824183" y="38100"/>
                </a:moveTo>
                <a:lnTo>
                  <a:pt x="1570097" y="38100"/>
                </a:lnTo>
                <a:lnTo>
                  <a:pt x="1553928" y="50800"/>
                </a:lnTo>
                <a:lnTo>
                  <a:pt x="1538498" y="63500"/>
                </a:lnTo>
                <a:lnTo>
                  <a:pt x="1523895" y="76200"/>
                </a:lnTo>
                <a:lnTo>
                  <a:pt x="1510208" y="101600"/>
                </a:lnTo>
                <a:lnTo>
                  <a:pt x="1891297" y="101600"/>
                </a:lnTo>
                <a:lnTo>
                  <a:pt x="1883371" y="88900"/>
                </a:lnTo>
                <a:lnTo>
                  <a:pt x="1874947" y="88900"/>
                </a:lnTo>
                <a:lnTo>
                  <a:pt x="1866036" y="76200"/>
                </a:lnTo>
                <a:lnTo>
                  <a:pt x="1856650" y="63500"/>
                </a:lnTo>
                <a:lnTo>
                  <a:pt x="1840758" y="50800"/>
                </a:lnTo>
                <a:lnTo>
                  <a:pt x="1824183" y="38100"/>
                </a:lnTo>
                <a:close/>
              </a:path>
              <a:path w="2187575" h="1689100">
                <a:moveTo>
                  <a:pt x="993100" y="50800"/>
                </a:moveTo>
                <a:lnTo>
                  <a:pt x="909753" y="50800"/>
                </a:lnTo>
                <a:lnTo>
                  <a:pt x="889366" y="63500"/>
                </a:lnTo>
                <a:lnTo>
                  <a:pt x="1013917" y="63500"/>
                </a:lnTo>
                <a:lnTo>
                  <a:pt x="993100" y="50800"/>
                </a:lnTo>
                <a:close/>
              </a:path>
              <a:path w="2187575" h="1689100">
                <a:moveTo>
                  <a:pt x="1771243" y="12700"/>
                </a:moveTo>
                <a:lnTo>
                  <a:pt x="1622140" y="12700"/>
                </a:lnTo>
                <a:lnTo>
                  <a:pt x="1604291" y="25400"/>
                </a:lnTo>
                <a:lnTo>
                  <a:pt x="1586914" y="38100"/>
                </a:lnTo>
                <a:lnTo>
                  <a:pt x="1807013" y="38100"/>
                </a:lnTo>
                <a:lnTo>
                  <a:pt x="1789336" y="25400"/>
                </a:lnTo>
                <a:lnTo>
                  <a:pt x="1771243" y="12700"/>
                </a:lnTo>
                <a:close/>
              </a:path>
              <a:path w="2187575" h="1689100">
                <a:moveTo>
                  <a:pt x="1400191" y="12700"/>
                </a:moveTo>
                <a:lnTo>
                  <a:pt x="1264740" y="12700"/>
                </a:lnTo>
                <a:lnTo>
                  <a:pt x="1248798" y="25400"/>
                </a:lnTo>
                <a:lnTo>
                  <a:pt x="1416994" y="25400"/>
                </a:lnTo>
                <a:lnTo>
                  <a:pt x="1400191" y="12700"/>
                </a:lnTo>
                <a:close/>
              </a:path>
              <a:path w="2187575" h="1689100">
                <a:moveTo>
                  <a:pt x="1348866" y="0"/>
                </a:moveTo>
                <a:lnTo>
                  <a:pt x="1331700" y="0"/>
                </a:lnTo>
                <a:lnTo>
                  <a:pt x="1314630" y="12700"/>
                </a:lnTo>
                <a:lnTo>
                  <a:pt x="1366052" y="12700"/>
                </a:lnTo>
                <a:lnTo>
                  <a:pt x="1348866" y="0"/>
                </a:lnTo>
                <a:close/>
              </a:path>
              <a:path w="2187575" h="1689100">
                <a:moveTo>
                  <a:pt x="1696474" y="0"/>
                </a:moveTo>
                <a:lnTo>
                  <a:pt x="1677628" y="12700"/>
                </a:lnTo>
                <a:lnTo>
                  <a:pt x="1715348" y="12700"/>
                </a:lnTo>
                <a:lnTo>
                  <a:pt x="1696474" y="0"/>
                </a:lnTo>
                <a:close/>
              </a:path>
            </a:pathLst>
          </a:custGeom>
          <a:solidFill>
            <a:srgbClr val="618FFD"/>
          </a:solidFill>
        </p:spPr>
        <p:txBody>
          <a:bodyPr wrap="square" lIns="0" tIns="0" rIns="0" bIns="0" rtlCol="0"/>
          <a:lstStyle/>
          <a:p>
            <a:endParaRPr/>
          </a:p>
        </p:txBody>
      </p:sp>
      <p:sp>
        <p:nvSpPr>
          <p:cNvPr id="9" name="object 9"/>
          <p:cNvSpPr/>
          <p:nvPr/>
        </p:nvSpPr>
        <p:spPr>
          <a:xfrm>
            <a:off x="5287526" y="2703284"/>
            <a:ext cx="93980" cy="93345"/>
          </a:xfrm>
          <a:custGeom>
            <a:avLst/>
            <a:gdLst/>
            <a:ahLst/>
            <a:cxnLst/>
            <a:rect l="l" t="t" r="r" b="b"/>
            <a:pathLst>
              <a:path w="93979" h="93344">
                <a:moveTo>
                  <a:pt x="38608" y="0"/>
                </a:moveTo>
                <a:lnTo>
                  <a:pt x="7073" y="22588"/>
                </a:lnTo>
                <a:lnTo>
                  <a:pt x="0" y="52157"/>
                </a:lnTo>
                <a:lnTo>
                  <a:pt x="3720" y="65298"/>
                </a:lnTo>
                <a:lnTo>
                  <a:pt x="11048" y="76570"/>
                </a:lnTo>
                <a:lnTo>
                  <a:pt x="21504" y="85359"/>
                </a:lnTo>
                <a:lnTo>
                  <a:pt x="34603" y="91056"/>
                </a:lnTo>
                <a:lnTo>
                  <a:pt x="49866" y="93048"/>
                </a:lnTo>
                <a:lnTo>
                  <a:pt x="63757" y="89908"/>
                </a:lnTo>
                <a:lnTo>
                  <a:pt x="75740" y="82980"/>
                </a:lnTo>
                <a:lnTo>
                  <a:pt x="85138" y="72942"/>
                </a:lnTo>
                <a:lnTo>
                  <a:pt x="91274" y="60470"/>
                </a:lnTo>
                <a:lnTo>
                  <a:pt x="93469" y="46244"/>
                </a:lnTo>
                <a:lnTo>
                  <a:pt x="92490" y="36737"/>
                </a:lnTo>
                <a:lnTo>
                  <a:pt x="69063" y="6528"/>
                </a:lnTo>
                <a:lnTo>
                  <a:pt x="38608" y="0"/>
                </a:lnTo>
                <a:close/>
              </a:path>
            </a:pathLst>
          </a:custGeom>
          <a:solidFill>
            <a:srgbClr val="618FFD"/>
          </a:solidFill>
        </p:spPr>
        <p:txBody>
          <a:bodyPr wrap="square" lIns="0" tIns="0" rIns="0" bIns="0" rtlCol="0"/>
          <a:lstStyle/>
          <a:p>
            <a:endParaRPr/>
          </a:p>
        </p:txBody>
      </p:sp>
      <p:sp>
        <p:nvSpPr>
          <p:cNvPr id="10" name="object 10"/>
          <p:cNvSpPr/>
          <p:nvPr/>
        </p:nvSpPr>
        <p:spPr>
          <a:xfrm>
            <a:off x="5370790" y="2525901"/>
            <a:ext cx="187325" cy="187960"/>
          </a:xfrm>
          <a:custGeom>
            <a:avLst/>
            <a:gdLst/>
            <a:ahLst/>
            <a:cxnLst/>
            <a:rect l="l" t="t" r="r" b="b"/>
            <a:pathLst>
              <a:path w="187325" h="187960">
                <a:moveTo>
                  <a:pt x="90797" y="0"/>
                </a:moveTo>
                <a:lnTo>
                  <a:pt x="52134" y="9638"/>
                </a:lnTo>
                <a:lnTo>
                  <a:pt x="21766" y="34972"/>
                </a:lnTo>
                <a:lnTo>
                  <a:pt x="3528" y="73627"/>
                </a:lnTo>
                <a:lnTo>
                  <a:pt x="0" y="105629"/>
                </a:lnTo>
                <a:lnTo>
                  <a:pt x="2757" y="119162"/>
                </a:lnTo>
                <a:lnTo>
                  <a:pt x="22095" y="154457"/>
                </a:lnTo>
                <a:lnTo>
                  <a:pt x="55503" y="178585"/>
                </a:lnTo>
                <a:lnTo>
                  <a:pt x="99726" y="187417"/>
                </a:lnTo>
                <a:lnTo>
                  <a:pt x="114009" y="185309"/>
                </a:lnTo>
                <a:lnTo>
                  <a:pt x="151475" y="167282"/>
                </a:lnTo>
                <a:lnTo>
                  <a:pt x="177308" y="135258"/>
                </a:lnTo>
                <a:lnTo>
                  <a:pt x="186935" y="93810"/>
                </a:lnTo>
                <a:lnTo>
                  <a:pt x="186561" y="85384"/>
                </a:lnTo>
                <a:lnTo>
                  <a:pt x="173664" y="45822"/>
                </a:lnTo>
                <a:lnTo>
                  <a:pt x="145378" y="16255"/>
                </a:lnTo>
                <a:lnTo>
                  <a:pt x="105795" y="1091"/>
                </a:lnTo>
                <a:lnTo>
                  <a:pt x="90797" y="0"/>
                </a:lnTo>
                <a:close/>
              </a:path>
            </a:pathLst>
          </a:custGeom>
          <a:solidFill>
            <a:srgbClr val="618FFD"/>
          </a:solidFill>
        </p:spPr>
        <p:txBody>
          <a:bodyPr wrap="square" lIns="0" tIns="0" rIns="0" bIns="0" rtlCol="0"/>
          <a:lstStyle/>
          <a:p>
            <a:endParaRPr/>
          </a:p>
        </p:txBody>
      </p:sp>
      <p:sp>
        <p:nvSpPr>
          <p:cNvPr id="11" name="object 11"/>
          <p:cNvSpPr/>
          <p:nvPr/>
        </p:nvSpPr>
        <p:spPr>
          <a:xfrm>
            <a:off x="5519339" y="2283354"/>
            <a:ext cx="281940" cy="280670"/>
          </a:xfrm>
          <a:custGeom>
            <a:avLst/>
            <a:gdLst/>
            <a:ahLst/>
            <a:cxnLst/>
            <a:rect l="l" t="t" r="r" b="b"/>
            <a:pathLst>
              <a:path w="281939" h="280669">
                <a:moveTo>
                  <a:pt x="127904" y="0"/>
                </a:moveTo>
                <a:lnTo>
                  <a:pt x="87051" y="10067"/>
                </a:lnTo>
                <a:lnTo>
                  <a:pt x="51879" y="31291"/>
                </a:lnTo>
                <a:lnTo>
                  <a:pt x="24343" y="61865"/>
                </a:lnTo>
                <a:lnTo>
                  <a:pt x="6398" y="99985"/>
                </a:lnTo>
                <a:lnTo>
                  <a:pt x="0" y="143845"/>
                </a:lnTo>
                <a:lnTo>
                  <a:pt x="1064" y="157916"/>
                </a:lnTo>
                <a:lnTo>
                  <a:pt x="12224" y="197342"/>
                </a:lnTo>
                <a:lnTo>
                  <a:pt x="34277" y="231226"/>
                </a:lnTo>
                <a:lnTo>
                  <a:pt x="65574" y="257527"/>
                </a:lnTo>
                <a:lnTo>
                  <a:pt x="104872" y="274618"/>
                </a:lnTo>
                <a:lnTo>
                  <a:pt x="150657" y="280595"/>
                </a:lnTo>
                <a:lnTo>
                  <a:pt x="165059" y="278843"/>
                </a:lnTo>
                <a:lnTo>
                  <a:pt x="205051" y="265409"/>
                </a:lnTo>
                <a:lnTo>
                  <a:pt x="238642" y="241290"/>
                </a:lnTo>
                <a:lnTo>
                  <a:pt x="263799" y="208516"/>
                </a:lnTo>
                <a:lnTo>
                  <a:pt x="278492" y="169122"/>
                </a:lnTo>
                <a:lnTo>
                  <a:pt x="281470" y="140183"/>
                </a:lnTo>
                <a:lnTo>
                  <a:pt x="281339" y="134063"/>
                </a:lnTo>
                <a:lnTo>
                  <a:pt x="273541" y="93830"/>
                </a:lnTo>
                <a:lnTo>
                  <a:pt x="254624" y="58582"/>
                </a:lnTo>
                <a:lnTo>
                  <a:pt x="225884" y="30103"/>
                </a:lnTo>
                <a:lnTo>
                  <a:pt x="188618" y="10178"/>
                </a:lnTo>
                <a:lnTo>
                  <a:pt x="144120" y="590"/>
                </a:lnTo>
                <a:lnTo>
                  <a:pt x="127904" y="0"/>
                </a:lnTo>
                <a:close/>
              </a:path>
            </a:pathLst>
          </a:custGeom>
          <a:solidFill>
            <a:srgbClr val="618FFD"/>
          </a:solidFill>
        </p:spPr>
        <p:txBody>
          <a:bodyPr wrap="square" lIns="0" tIns="0" rIns="0" bIns="0" rtlCol="0"/>
          <a:lstStyle/>
          <a:p>
            <a:endParaRPr/>
          </a:p>
        </p:txBody>
      </p:sp>
      <p:sp>
        <p:nvSpPr>
          <p:cNvPr id="12" name="object 12"/>
          <p:cNvSpPr/>
          <p:nvPr/>
        </p:nvSpPr>
        <p:spPr>
          <a:xfrm>
            <a:off x="5363741" y="786473"/>
            <a:ext cx="2187575" cy="1690370"/>
          </a:xfrm>
          <a:custGeom>
            <a:avLst/>
            <a:gdLst/>
            <a:ahLst/>
            <a:cxnLst/>
            <a:rect l="l" t="t" r="r" b="b"/>
            <a:pathLst>
              <a:path w="2187575" h="1690370">
                <a:moveTo>
                  <a:pt x="199210" y="556436"/>
                </a:moveTo>
                <a:lnTo>
                  <a:pt x="196557" y="527074"/>
                </a:lnTo>
                <a:lnTo>
                  <a:pt x="196173" y="498050"/>
                </a:lnTo>
                <a:lnTo>
                  <a:pt x="197983" y="469467"/>
                </a:lnTo>
                <a:lnTo>
                  <a:pt x="207885" y="414041"/>
                </a:lnTo>
                <a:lnTo>
                  <a:pt x="225659" y="361630"/>
                </a:lnTo>
                <a:lnTo>
                  <a:pt x="250705" y="313067"/>
                </a:lnTo>
                <a:lnTo>
                  <a:pt x="282420" y="269184"/>
                </a:lnTo>
                <a:lnTo>
                  <a:pt x="320203" y="230815"/>
                </a:lnTo>
                <a:lnTo>
                  <a:pt x="363451" y="198791"/>
                </a:lnTo>
                <a:lnTo>
                  <a:pt x="411563" y="173946"/>
                </a:lnTo>
                <a:lnTo>
                  <a:pt x="463938" y="157112"/>
                </a:lnTo>
                <a:lnTo>
                  <a:pt x="504149" y="150405"/>
                </a:lnTo>
                <a:lnTo>
                  <a:pt x="542006" y="148710"/>
                </a:lnTo>
                <a:lnTo>
                  <a:pt x="554587" y="149127"/>
                </a:lnTo>
                <a:lnTo>
                  <a:pt x="604389" y="155630"/>
                </a:lnTo>
                <a:lnTo>
                  <a:pt x="652748" y="169742"/>
                </a:lnTo>
                <a:lnTo>
                  <a:pt x="687582" y="185219"/>
                </a:lnTo>
                <a:lnTo>
                  <a:pt x="709934" y="197826"/>
                </a:lnTo>
                <a:lnTo>
                  <a:pt x="721132" y="177708"/>
                </a:lnTo>
                <a:lnTo>
                  <a:pt x="747347" y="141455"/>
                </a:lnTo>
                <a:lnTo>
                  <a:pt x="778028" y="110712"/>
                </a:lnTo>
                <a:lnTo>
                  <a:pt x="812424" y="85723"/>
                </a:lnTo>
                <a:lnTo>
                  <a:pt x="849787" y="66731"/>
                </a:lnTo>
                <a:lnTo>
                  <a:pt x="889367" y="53978"/>
                </a:lnTo>
                <a:lnTo>
                  <a:pt x="930415" y="47710"/>
                </a:lnTo>
                <a:lnTo>
                  <a:pt x="951255" y="47082"/>
                </a:lnTo>
                <a:lnTo>
                  <a:pt x="972182" y="48167"/>
                </a:lnTo>
                <a:lnTo>
                  <a:pt x="1013918" y="55593"/>
                </a:lnTo>
                <a:lnTo>
                  <a:pt x="1054874" y="70232"/>
                </a:lnTo>
                <a:lnTo>
                  <a:pt x="1096347" y="93762"/>
                </a:lnTo>
                <a:lnTo>
                  <a:pt x="1126157" y="117670"/>
                </a:lnTo>
                <a:lnTo>
                  <a:pt x="1135369" y="126592"/>
                </a:lnTo>
                <a:lnTo>
                  <a:pt x="1144407" y="110187"/>
                </a:lnTo>
                <a:lnTo>
                  <a:pt x="1177614" y="67199"/>
                </a:lnTo>
                <a:lnTo>
                  <a:pt x="1218397" y="34149"/>
                </a:lnTo>
                <a:lnTo>
                  <a:pt x="1264740" y="11807"/>
                </a:lnTo>
                <a:lnTo>
                  <a:pt x="1314630" y="939"/>
                </a:lnTo>
                <a:lnTo>
                  <a:pt x="1331700" y="0"/>
                </a:lnTo>
                <a:lnTo>
                  <a:pt x="1348866" y="449"/>
                </a:lnTo>
                <a:lnTo>
                  <a:pt x="1400192" y="10415"/>
                </a:lnTo>
                <a:lnTo>
                  <a:pt x="1444604" y="30769"/>
                </a:lnTo>
                <a:lnTo>
                  <a:pt x="1475475" y="53241"/>
                </a:lnTo>
                <a:lnTo>
                  <a:pt x="1502284" y="80895"/>
                </a:lnTo>
                <a:lnTo>
                  <a:pt x="1510209" y="91170"/>
                </a:lnTo>
                <a:lnTo>
                  <a:pt x="1523896" y="75648"/>
                </a:lnTo>
                <a:lnTo>
                  <a:pt x="1553929" y="48902"/>
                </a:lnTo>
                <a:lnTo>
                  <a:pt x="1586914" y="27941"/>
                </a:lnTo>
                <a:lnTo>
                  <a:pt x="1622141" y="12830"/>
                </a:lnTo>
                <a:lnTo>
                  <a:pt x="1677628" y="1269"/>
                </a:lnTo>
                <a:lnTo>
                  <a:pt x="1696474" y="410"/>
                </a:lnTo>
                <a:lnTo>
                  <a:pt x="1715348" y="1061"/>
                </a:lnTo>
                <a:lnTo>
                  <a:pt x="1771243" y="12156"/>
                </a:lnTo>
                <a:lnTo>
                  <a:pt x="1807013" y="27252"/>
                </a:lnTo>
                <a:lnTo>
                  <a:pt x="1840759" y="48581"/>
                </a:lnTo>
                <a:lnTo>
                  <a:pt x="1874947" y="79653"/>
                </a:lnTo>
                <a:lnTo>
                  <a:pt x="1898713" y="109932"/>
                </a:lnTo>
                <a:lnTo>
                  <a:pt x="1917772" y="143529"/>
                </a:lnTo>
                <a:lnTo>
                  <a:pt x="1931801" y="179851"/>
                </a:lnTo>
                <a:lnTo>
                  <a:pt x="1938196" y="205285"/>
                </a:lnTo>
                <a:lnTo>
                  <a:pt x="1959494" y="213365"/>
                </a:lnTo>
                <a:lnTo>
                  <a:pt x="1999188" y="234034"/>
                </a:lnTo>
                <a:lnTo>
                  <a:pt x="2034691" y="260154"/>
                </a:lnTo>
                <a:lnTo>
                  <a:pt x="2065623" y="291051"/>
                </a:lnTo>
                <a:lnTo>
                  <a:pt x="2091602" y="326048"/>
                </a:lnTo>
                <a:lnTo>
                  <a:pt x="2112247" y="364472"/>
                </a:lnTo>
                <a:lnTo>
                  <a:pt x="2127175" y="405648"/>
                </a:lnTo>
                <a:lnTo>
                  <a:pt x="2136006" y="448900"/>
                </a:lnTo>
                <a:lnTo>
                  <a:pt x="2138356" y="493554"/>
                </a:lnTo>
                <a:lnTo>
                  <a:pt x="2136982" y="516196"/>
                </a:lnTo>
                <a:lnTo>
                  <a:pt x="2128897" y="561687"/>
                </a:lnTo>
                <a:lnTo>
                  <a:pt x="2117013" y="597890"/>
                </a:lnTo>
                <a:lnTo>
                  <a:pt x="2133160" y="622231"/>
                </a:lnTo>
                <a:lnTo>
                  <a:pt x="2159083" y="673423"/>
                </a:lnTo>
                <a:lnTo>
                  <a:pt x="2176617" y="727099"/>
                </a:lnTo>
                <a:lnTo>
                  <a:pt x="2185889" y="782227"/>
                </a:lnTo>
                <a:lnTo>
                  <a:pt x="2187467" y="810012"/>
                </a:lnTo>
                <a:lnTo>
                  <a:pt x="2187026" y="837772"/>
                </a:lnTo>
                <a:lnTo>
                  <a:pt x="2180154" y="892701"/>
                </a:lnTo>
                <a:lnTo>
                  <a:pt x="2165401" y="945980"/>
                </a:lnTo>
                <a:lnTo>
                  <a:pt x="2142893" y="996575"/>
                </a:lnTo>
                <a:lnTo>
                  <a:pt x="2112758" y="1043451"/>
                </a:lnTo>
                <a:lnTo>
                  <a:pt x="2075122" y="1085576"/>
                </a:lnTo>
                <a:lnTo>
                  <a:pt x="2043242" y="1112533"/>
                </a:lnTo>
                <a:lnTo>
                  <a:pt x="2010897" y="1133959"/>
                </a:lnTo>
                <a:lnTo>
                  <a:pt x="1976589" y="1151414"/>
                </a:lnTo>
                <a:lnTo>
                  <a:pt x="1940647" y="1164752"/>
                </a:lnTo>
                <a:lnTo>
                  <a:pt x="1903399" y="1173829"/>
                </a:lnTo>
                <a:lnTo>
                  <a:pt x="1900804" y="1199286"/>
                </a:lnTo>
                <a:lnTo>
                  <a:pt x="1890457" y="1248319"/>
                </a:lnTo>
                <a:lnTo>
                  <a:pt x="1873690" y="1294328"/>
                </a:lnTo>
                <a:lnTo>
                  <a:pt x="1851050" y="1336695"/>
                </a:lnTo>
                <a:lnTo>
                  <a:pt x="1823084" y="1374803"/>
                </a:lnTo>
                <a:lnTo>
                  <a:pt x="1790338" y="1408032"/>
                </a:lnTo>
                <a:lnTo>
                  <a:pt x="1753359" y="1435765"/>
                </a:lnTo>
                <a:lnTo>
                  <a:pt x="1712695" y="1457383"/>
                </a:lnTo>
                <a:lnTo>
                  <a:pt x="1668892" y="1472268"/>
                </a:lnTo>
                <a:lnTo>
                  <a:pt x="1622496" y="1479803"/>
                </a:lnTo>
                <a:lnTo>
                  <a:pt x="1598496" y="1480620"/>
                </a:lnTo>
                <a:lnTo>
                  <a:pt x="1585632" y="1480214"/>
                </a:lnTo>
                <a:lnTo>
                  <a:pt x="1547482" y="1475469"/>
                </a:lnTo>
                <a:lnTo>
                  <a:pt x="1510371" y="1465548"/>
                </a:lnTo>
                <a:lnTo>
                  <a:pt x="1474775" y="1450597"/>
                </a:lnTo>
                <a:lnTo>
                  <a:pt x="1452122" y="1437908"/>
                </a:lnTo>
                <a:lnTo>
                  <a:pt x="1442042" y="1465281"/>
                </a:lnTo>
                <a:lnTo>
                  <a:pt x="1416463" y="1516219"/>
                </a:lnTo>
                <a:lnTo>
                  <a:pt x="1384357" y="1561648"/>
                </a:lnTo>
                <a:lnTo>
                  <a:pt x="1346563" y="1601048"/>
                </a:lnTo>
                <a:lnTo>
                  <a:pt x="1303921" y="1633902"/>
                </a:lnTo>
                <a:lnTo>
                  <a:pt x="1257270" y="1659690"/>
                </a:lnTo>
                <a:lnTo>
                  <a:pt x="1207449" y="1677894"/>
                </a:lnTo>
                <a:lnTo>
                  <a:pt x="1155299" y="1687994"/>
                </a:lnTo>
                <a:lnTo>
                  <a:pt x="1128612" y="1689843"/>
                </a:lnTo>
                <a:lnTo>
                  <a:pt x="1101657" y="1689473"/>
                </a:lnTo>
                <a:lnTo>
                  <a:pt x="1047365" y="1681811"/>
                </a:lnTo>
                <a:lnTo>
                  <a:pt x="1008052" y="1670232"/>
                </a:lnTo>
                <a:lnTo>
                  <a:pt x="972689" y="1655003"/>
                </a:lnTo>
                <a:lnTo>
                  <a:pt x="939333" y="1635813"/>
                </a:lnTo>
                <a:lnTo>
                  <a:pt x="908270" y="1612886"/>
                </a:lnTo>
                <a:lnTo>
                  <a:pt x="879787" y="1586446"/>
                </a:lnTo>
                <a:lnTo>
                  <a:pt x="854168" y="1556716"/>
                </a:lnTo>
                <a:lnTo>
                  <a:pt x="838822" y="1535179"/>
                </a:lnTo>
                <a:lnTo>
                  <a:pt x="810219" y="1550657"/>
                </a:lnTo>
                <a:lnTo>
                  <a:pt x="751233" y="1573868"/>
                </a:lnTo>
                <a:lnTo>
                  <a:pt x="690776" y="1586965"/>
                </a:lnTo>
                <a:lnTo>
                  <a:pt x="629929" y="1590207"/>
                </a:lnTo>
                <a:lnTo>
                  <a:pt x="599698" y="1588213"/>
                </a:lnTo>
                <a:lnTo>
                  <a:pt x="540296" y="1577155"/>
                </a:lnTo>
                <a:lnTo>
                  <a:pt x="483210" y="1556887"/>
                </a:lnTo>
                <a:lnTo>
                  <a:pt x="429521" y="1527665"/>
                </a:lnTo>
                <a:lnTo>
                  <a:pt x="380311" y="1489748"/>
                </a:lnTo>
                <a:lnTo>
                  <a:pt x="336663" y="1443394"/>
                </a:lnTo>
                <a:lnTo>
                  <a:pt x="299659" y="1388860"/>
                </a:lnTo>
                <a:lnTo>
                  <a:pt x="295533" y="1381438"/>
                </a:lnTo>
                <a:lnTo>
                  <a:pt x="277490" y="1382888"/>
                </a:lnTo>
                <a:lnTo>
                  <a:pt x="225015" y="1378247"/>
                </a:lnTo>
                <a:lnTo>
                  <a:pt x="176344" y="1361214"/>
                </a:lnTo>
                <a:lnTo>
                  <a:pt x="133178" y="1333199"/>
                </a:lnTo>
                <a:lnTo>
                  <a:pt x="97217" y="1295612"/>
                </a:lnTo>
                <a:lnTo>
                  <a:pt x="70160" y="1249861"/>
                </a:lnTo>
                <a:lnTo>
                  <a:pt x="53708" y="1197356"/>
                </a:lnTo>
                <a:lnTo>
                  <a:pt x="49372" y="1152729"/>
                </a:lnTo>
                <a:lnTo>
                  <a:pt x="49654" y="1139864"/>
                </a:lnTo>
                <a:lnTo>
                  <a:pt x="54526" y="1101876"/>
                </a:lnTo>
                <a:lnTo>
                  <a:pt x="70086" y="1053699"/>
                </a:lnTo>
                <a:lnTo>
                  <a:pt x="95487" y="1010000"/>
                </a:lnTo>
                <a:lnTo>
                  <a:pt x="103309" y="999986"/>
                </a:lnTo>
                <a:lnTo>
                  <a:pt x="88923" y="988762"/>
                </a:lnTo>
                <a:lnTo>
                  <a:pt x="51763" y="949467"/>
                </a:lnTo>
                <a:lnTo>
                  <a:pt x="24117" y="903354"/>
                </a:lnTo>
                <a:lnTo>
                  <a:pt x="6643" y="852501"/>
                </a:lnTo>
                <a:lnTo>
                  <a:pt x="0" y="798988"/>
                </a:lnTo>
                <a:lnTo>
                  <a:pt x="306" y="780918"/>
                </a:lnTo>
                <a:lnTo>
                  <a:pt x="9128" y="727090"/>
                </a:lnTo>
                <a:lnTo>
                  <a:pt x="30318" y="675452"/>
                </a:lnTo>
                <a:lnTo>
                  <a:pt x="53039" y="641705"/>
                </a:lnTo>
                <a:lnTo>
                  <a:pt x="80681" y="613098"/>
                </a:lnTo>
                <a:lnTo>
                  <a:pt x="112475" y="590155"/>
                </a:lnTo>
                <a:lnTo>
                  <a:pt x="147654" y="573397"/>
                </a:lnTo>
                <a:lnTo>
                  <a:pt x="185453" y="563346"/>
                </a:lnTo>
                <a:lnTo>
                  <a:pt x="199210" y="556436"/>
                </a:lnTo>
                <a:close/>
              </a:path>
            </a:pathLst>
          </a:custGeom>
          <a:ln w="12700">
            <a:solidFill>
              <a:srgbClr val="000000"/>
            </a:solidFill>
          </a:ln>
        </p:spPr>
        <p:txBody>
          <a:bodyPr wrap="square" lIns="0" tIns="0" rIns="0" bIns="0" rtlCol="0"/>
          <a:lstStyle/>
          <a:p>
            <a:endParaRPr/>
          </a:p>
        </p:txBody>
      </p:sp>
      <p:sp>
        <p:nvSpPr>
          <p:cNvPr id="13" name="object 13"/>
          <p:cNvSpPr/>
          <p:nvPr/>
        </p:nvSpPr>
        <p:spPr>
          <a:xfrm>
            <a:off x="5287526" y="2703284"/>
            <a:ext cx="93980" cy="93345"/>
          </a:xfrm>
          <a:custGeom>
            <a:avLst/>
            <a:gdLst/>
            <a:ahLst/>
            <a:cxnLst/>
            <a:rect l="l" t="t" r="r" b="b"/>
            <a:pathLst>
              <a:path w="93979" h="93344">
                <a:moveTo>
                  <a:pt x="93469" y="46244"/>
                </a:moveTo>
                <a:lnTo>
                  <a:pt x="75740" y="82980"/>
                </a:lnTo>
                <a:lnTo>
                  <a:pt x="49866" y="93048"/>
                </a:lnTo>
                <a:lnTo>
                  <a:pt x="34604" y="91056"/>
                </a:lnTo>
                <a:lnTo>
                  <a:pt x="21504" y="85359"/>
                </a:lnTo>
                <a:lnTo>
                  <a:pt x="11049" y="76570"/>
                </a:lnTo>
                <a:lnTo>
                  <a:pt x="3720" y="65298"/>
                </a:lnTo>
                <a:lnTo>
                  <a:pt x="0" y="52157"/>
                </a:lnTo>
                <a:lnTo>
                  <a:pt x="1763" y="36155"/>
                </a:lnTo>
                <a:lnTo>
                  <a:pt x="7074" y="22588"/>
                </a:lnTo>
                <a:lnTo>
                  <a:pt x="15363" y="11805"/>
                </a:lnTo>
                <a:lnTo>
                  <a:pt x="26064" y="4159"/>
                </a:lnTo>
                <a:lnTo>
                  <a:pt x="38608" y="0"/>
                </a:lnTo>
                <a:lnTo>
                  <a:pt x="55145" y="1544"/>
                </a:lnTo>
                <a:lnTo>
                  <a:pt x="87998" y="24663"/>
                </a:lnTo>
                <a:lnTo>
                  <a:pt x="93469" y="46244"/>
                </a:lnTo>
                <a:close/>
              </a:path>
            </a:pathLst>
          </a:custGeom>
          <a:ln w="12700">
            <a:solidFill>
              <a:srgbClr val="000000"/>
            </a:solidFill>
          </a:ln>
        </p:spPr>
        <p:txBody>
          <a:bodyPr wrap="square" lIns="0" tIns="0" rIns="0" bIns="0" rtlCol="0"/>
          <a:lstStyle/>
          <a:p>
            <a:endParaRPr/>
          </a:p>
        </p:txBody>
      </p:sp>
      <p:sp>
        <p:nvSpPr>
          <p:cNvPr id="14" name="object 14"/>
          <p:cNvSpPr/>
          <p:nvPr/>
        </p:nvSpPr>
        <p:spPr>
          <a:xfrm>
            <a:off x="5370790" y="2525900"/>
            <a:ext cx="187325" cy="187960"/>
          </a:xfrm>
          <a:custGeom>
            <a:avLst/>
            <a:gdLst/>
            <a:ahLst/>
            <a:cxnLst/>
            <a:rect l="l" t="t" r="r" b="b"/>
            <a:pathLst>
              <a:path w="187325" h="187960">
                <a:moveTo>
                  <a:pt x="186935" y="93810"/>
                </a:moveTo>
                <a:lnTo>
                  <a:pt x="177308" y="135258"/>
                </a:lnTo>
                <a:lnTo>
                  <a:pt x="151476" y="167282"/>
                </a:lnTo>
                <a:lnTo>
                  <a:pt x="114010" y="185309"/>
                </a:lnTo>
                <a:lnTo>
                  <a:pt x="99726" y="187417"/>
                </a:lnTo>
                <a:lnTo>
                  <a:pt x="83985" y="186427"/>
                </a:lnTo>
                <a:lnTo>
                  <a:pt x="43005" y="172038"/>
                </a:lnTo>
                <a:lnTo>
                  <a:pt x="13925" y="143729"/>
                </a:lnTo>
                <a:lnTo>
                  <a:pt x="0" y="105629"/>
                </a:lnTo>
                <a:lnTo>
                  <a:pt x="806" y="89064"/>
                </a:lnTo>
                <a:lnTo>
                  <a:pt x="14150" y="46495"/>
                </a:lnTo>
                <a:lnTo>
                  <a:pt x="40900" y="16457"/>
                </a:lnTo>
                <a:lnTo>
                  <a:pt x="77224" y="1322"/>
                </a:lnTo>
                <a:lnTo>
                  <a:pt x="90796" y="0"/>
                </a:lnTo>
                <a:lnTo>
                  <a:pt x="105794" y="1091"/>
                </a:lnTo>
                <a:lnTo>
                  <a:pt x="145378" y="16255"/>
                </a:lnTo>
                <a:lnTo>
                  <a:pt x="173663" y="45822"/>
                </a:lnTo>
                <a:lnTo>
                  <a:pt x="186561" y="85383"/>
                </a:lnTo>
                <a:lnTo>
                  <a:pt x="186935" y="9381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5519339" y="2283355"/>
            <a:ext cx="281940" cy="280670"/>
          </a:xfrm>
          <a:custGeom>
            <a:avLst/>
            <a:gdLst/>
            <a:ahLst/>
            <a:cxnLst/>
            <a:rect l="l" t="t" r="r" b="b"/>
            <a:pathLst>
              <a:path w="281939" h="280669">
                <a:moveTo>
                  <a:pt x="281469" y="140182"/>
                </a:moveTo>
                <a:lnTo>
                  <a:pt x="274882" y="182863"/>
                </a:lnTo>
                <a:lnTo>
                  <a:pt x="256475" y="220277"/>
                </a:lnTo>
                <a:lnTo>
                  <a:pt x="228281" y="250391"/>
                </a:lnTo>
                <a:lnTo>
                  <a:pt x="192330" y="271174"/>
                </a:lnTo>
                <a:lnTo>
                  <a:pt x="150656" y="280594"/>
                </a:lnTo>
                <a:lnTo>
                  <a:pt x="134763" y="279950"/>
                </a:lnTo>
                <a:lnTo>
                  <a:pt x="90980" y="270065"/>
                </a:lnTo>
                <a:lnTo>
                  <a:pt x="54166" y="249677"/>
                </a:lnTo>
                <a:lnTo>
                  <a:pt x="25767" y="220621"/>
                </a:lnTo>
                <a:lnTo>
                  <a:pt x="7229" y="184732"/>
                </a:lnTo>
                <a:lnTo>
                  <a:pt x="0" y="143843"/>
                </a:lnTo>
                <a:lnTo>
                  <a:pt x="729" y="128697"/>
                </a:lnTo>
                <a:lnTo>
                  <a:pt x="11193" y="86551"/>
                </a:lnTo>
                <a:lnTo>
                  <a:pt x="32553" y="50746"/>
                </a:lnTo>
                <a:lnTo>
                  <a:pt x="62852" y="23088"/>
                </a:lnTo>
                <a:lnTo>
                  <a:pt x="100135" y="5383"/>
                </a:lnTo>
                <a:lnTo>
                  <a:pt x="127905" y="0"/>
                </a:lnTo>
                <a:lnTo>
                  <a:pt x="144121" y="590"/>
                </a:lnTo>
                <a:lnTo>
                  <a:pt x="188619" y="10178"/>
                </a:lnTo>
                <a:lnTo>
                  <a:pt x="225885" y="30104"/>
                </a:lnTo>
                <a:lnTo>
                  <a:pt x="254624" y="58583"/>
                </a:lnTo>
                <a:lnTo>
                  <a:pt x="273541" y="93831"/>
                </a:lnTo>
                <a:lnTo>
                  <a:pt x="281338" y="134065"/>
                </a:lnTo>
                <a:lnTo>
                  <a:pt x="281469" y="140182"/>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480872" y="1776927"/>
            <a:ext cx="122555" cy="28575"/>
          </a:xfrm>
          <a:custGeom>
            <a:avLst/>
            <a:gdLst/>
            <a:ahLst/>
            <a:cxnLst/>
            <a:rect l="l" t="t" r="r" b="b"/>
            <a:pathLst>
              <a:path w="122554" h="28575">
                <a:moveTo>
                  <a:pt x="122178" y="27629"/>
                </a:moveTo>
                <a:lnTo>
                  <a:pt x="109450" y="28286"/>
                </a:lnTo>
                <a:lnTo>
                  <a:pt x="96754" y="28163"/>
                </a:lnTo>
                <a:lnTo>
                  <a:pt x="84119" y="27268"/>
                </a:lnTo>
                <a:lnTo>
                  <a:pt x="34816" y="16111"/>
                </a:lnTo>
                <a:lnTo>
                  <a:pt x="11338" y="6092"/>
                </a:lnTo>
                <a:lnTo>
                  <a:pt x="0" y="0"/>
                </a:lnTo>
              </a:path>
            </a:pathLst>
          </a:custGeom>
          <a:ln w="12700">
            <a:solidFill>
              <a:srgbClr val="000000"/>
            </a:solidFill>
          </a:ln>
        </p:spPr>
        <p:txBody>
          <a:bodyPr wrap="square" lIns="0" tIns="0" rIns="0" bIns="0" rtlCol="0"/>
          <a:lstStyle/>
          <a:p>
            <a:endParaRPr/>
          </a:p>
        </p:txBody>
      </p:sp>
      <p:sp>
        <p:nvSpPr>
          <p:cNvPr id="17" name="object 17"/>
          <p:cNvSpPr/>
          <p:nvPr/>
        </p:nvSpPr>
        <p:spPr>
          <a:xfrm>
            <a:off x="5667155" y="2145584"/>
            <a:ext cx="49530" cy="13970"/>
          </a:xfrm>
          <a:custGeom>
            <a:avLst/>
            <a:gdLst/>
            <a:ahLst/>
            <a:cxnLst/>
            <a:rect l="l" t="t" r="r" b="b"/>
            <a:pathLst>
              <a:path w="49529" h="13969">
                <a:moveTo>
                  <a:pt x="48907" y="0"/>
                </a:moveTo>
                <a:lnTo>
                  <a:pt x="36978" y="4584"/>
                </a:lnTo>
                <a:lnTo>
                  <a:pt x="24830" y="8437"/>
                </a:lnTo>
                <a:lnTo>
                  <a:pt x="12493" y="11548"/>
                </a:lnTo>
                <a:lnTo>
                  <a:pt x="0" y="13911"/>
                </a:lnTo>
              </a:path>
            </a:pathLst>
          </a:custGeom>
          <a:ln w="12700">
            <a:solidFill>
              <a:srgbClr val="000000"/>
            </a:solidFill>
          </a:ln>
        </p:spPr>
        <p:txBody>
          <a:bodyPr wrap="square" lIns="0" tIns="0" rIns="0" bIns="0" rtlCol="0"/>
          <a:lstStyle/>
          <a:p>
            <a:endParaRPr/>
          </a:p>
        </p:txBody>
      </p:sp>
      <p:sp>
        <p:nvSpPr>
          <p:cNvPr id="18" name="object 18"/>
          <p:cNvSpPr/>
          <p:nvPr/>
        </p:nvSpPr>
        <p:spPr>
          <a:xfrm>
            <a:off x="6169773" y="2253075"/>
            <a:ext cx="29209" cy="56515"/>
          </a:xfrm>
          <a:custGeom>
            <a:avLst/>
            <a:gdLst/>
            <a:ahLst/>
            <a:cxnLst/>
            <a:rect l="l" t="t" r="r" b="b"/>
            <a:pathLst>
              <a:path w="29210" h="56514">
                <a:moveTo>
                  <a:pt x="29183" y="56375"/>
                </a:moveTo>
                <a:lnTo>
                  <a:pt x="22587" y="45547"/>
                </a:lnTo>
                <a:lnTo>
                  <a:pt x="16365" y="34485"/>
                </a:lnTo>
                <a:lnTo>
                  <a:pt x="10522" y="23199"/>
                </a:lnTo>
                <a:lnTo>
                  <a:pt x="5066" y="11700"/>
                </a:lnTo>
                <a:lnTo>
                  <a:pt x="0" y="0"/>
                </a:lnTo>
              </a:path>
            </a:pathLst>
          </a:custGeom>
          <a:ln w="12700">
            <a:solidFill>
              <a:srgbClr val="000000"/>
            </a:solidFill>
          </a:ln>
        </p:spPr>
        <p:txBody>
          <a:bodyPr wrap="square" lIns="0" tIns="0" rIns="0" bIns="0" rtlCol="0"/>
          <a:lstStyle/>
          <a:p>
            <a:endParaRPr/>
          </a:p>
        </p:txBody>
      </p:sp>
      <p:sp>
        <p:nvSpPr>
          <p:cNvPr id="19" name="object 19"/>
          <p:cNvSpPr/>
          <p:nvPr/>
        </p:nvSpPr>
        <p:spPr>
          <a:xfrm>
            <a:off x="6813112" y="2139798"/>
            <a:ext cx="10795" cy="62865"/>
          </a:xfrm>
          <a:custGeom>
            <a:avLst/>
            <a:gdLst/>
            <a:ahLst/>
            <a:cxnLst/>
            <a:rect l="l" t="t" r="r" b="b"/>
            <a:pathLst>
              <a:path w="10795" h="62864">
                <a:moveTo>
                  <a:pt x="10269" y="0"/>
                </a:moveTo>
                <a:lnTo>
                  <a:pt x="9058" y="12688"/>
                </a:lnTo>
                <a:lnTo>
                  <a:pt x="7423" y="25315"/>
                </a:lnTo>
                <a:lnTo>
                  <a:pt x="5367" y="37869"/>
                </a:lnTo>
                <a:lnTo>
                  <a:pt x="2892" y="50339"/>
                </a:lnTo>
                <a:lnTo>
                  <a:pt x="0" y="62713"/>
                </a:lnTo>
              </a:path>
            </a:pathLst>
          </a:custGeom>
          <a:ln w="12700">
            <a:solidFill>
              <a:srgbClr val="000000"/>
            </a:solidFill>
          </a:ln>
        </p:spPr>
        <p:txBody>
          <a:bodyPr wrap="square" lIns="0" tIns="0" rIns="0" bIns="0" rtlCol="0"/>
          <a:lstStyle/>
          <a:p>
            <a:endParaRPr/>
          </a:p>
        </p:txBody>
      </p:sp>
      <p:sp>
        <p:nvSpPr>
          <p:cNvPr id="20" name="object 20"/>
          <p:cNvSpPr/>
          <p:nvPr/>
        </p:nvSpPr>
        <p:spPr>
          <a:xfrm>
            <a:off x="7091475" y="1678540"/>
            <a:ext cx="164465" cy="279400"/>
          </a:xfrm>
          <a:custGeom>
            <a:avLst/>
            <a:gdLst/>
            <a:ahLst/>
            <a:cxnLst/>
            <a:rect l="l" t="t" r="r" b="b"/>
            <a:pathLst>
              <a:path w="164465" h="279400">
                <a:moveTo>
                  <a:pt x="0" y="0"/>
                </a:moveTo>
                <a:lnTo>
                  <a:pt x="42991" y="27026"/>
                </a:lnTo>
                <a:lnTo>
                  <a:pt x="80379" y="60753"/>
                </a:lnTo>
                <a:lnTo>
                  <a:pt x="111606" y="100236"/>
                </a:lnTo>
                <a:lnTo>
                  <a:pt x="136116" y="144532"/>
                </a:lnTo>
                <a:lnTo>
                  <a:pt x="153353" y="192695"/>
                </a:lnTo>
                <a:lnTo>
                  <a:pt x="162760" y="243783"/>
                </a:lnTo>
                <a:lnTo>
                  <a:pt x="164060" y="261299"/>
                </a:lnTo>
                <a:lnTo>
                  <a:pt x="164408" y="279000"/>
                </a:lnTo>
              </a:path>
            </a:pathLst>
          </a:custGeom>
          <a:ln w="12700">
            <a:solidFill>
              <a:srgbClr val="000000"/>
            </a:solidFill>
          </a:ln>
        </p:spPr>
        <p:txBody>
          <a:bodyPr wrap="square" lIns="0" tIns="0" rIns="0" bIns="0" rtlCol="0"/>
          <a:lstStyle/>
          <a:p>
            <a:endParaRPr/>
          </a:p>
        </p:txBody>
      </p:sp>
      <p:sp>
        <p:nvSpPr>
          <p:cNvPr id="21" name="object 21"/>
          <p:cNvSpPr/>
          <p:nvPr/>
        </p:nvSpPr>
        <p:spPr>
          <a:xfrm>
            <a:off x="7406563" y="1381384"/>
            <a:ext cx="73025" cy="104775"/>
          </a:xfrm>
          <a:custGeom>
            <a:avLst/>
            <a:gdLst/>
            <a:ahLst/>
            <a:cxnLst/>
            <a:rect l="l" t="t" r="r" b="b"/>
            <a:pathLst>
              <a:path w="73025" h="104775">
                <a:moveTo>
                  <a:pt x="72694" y="0"/>
                </a:moveTo>
                <a:lnTo>
                  <a:pt x="55745" y="34842"/>
                </a:lnTo>
                <a:lnTo>
                  <a:pt x="34491" y="66801"/>
                </a:lnTo>
                <a:lnTo>
                  <a:pt x="9247" y="95431"/>
                </a:lnTo>
                <a:lnTo>
                  <a:pt x="0" y="104157"/>
                </a:lnTo>
              </a:path>
            </a:pathLst>
          </a:custGeom>
          <a:ln w="12700">
            <a:solidFill>
              <a:srgbClr val="000000"/>
            </a:solidFill>
          </a:ln>
        </p:spPr>
        <p:txBody>
          <a:bodyPr wrap="square" lIns="0" tIns="0" rIns="0" bIns="0" rtlCol="0"/>
          <a:lstStyle/>
          <a:p>
            <a:endParaRPr/>
          </a:p>
        </p:txBody>
      </p:sp>
      <p:sp>
        <p:nvSpPr>
          <p:cNvPr id="22" name="object 22"/>
          <p:cNvSpPr/>
          <p:nvPr/>
        </p:nvSpPr>
        <p:spPr>
          <a:xfrm>
            <a:off x="7303596" y="993204"/>
            <a:ext cx="3810" cy="38100"/>
          </a:xfrm>
          <a:custGeom>
            <a:avLst/>
            <a:gdLst/>
            <a:ahLst/>
            <a:cxnLst/>
            <a:rect l="l" t="t" r="r" b="b"/>
            <a:pathLst>
              <a:path w="3809" h="38100">
                <a:moveTo>
                  <a:pt x="0" y="0"/>
                </a:moveTo>
                <a:lnTo>
                  <a:pt x="1852" y="12566"/>
                </a:lnTo>
                <a:lnTo>
                  <a:pt x="3112" y="25206"/>
                </a:lnTo>
                <a:lnTo>
                  <a:pt x="3777" y="37896"/>
                </a:lnTo>
              </a:path>
            </a:pathLst>
          </a:custGeom>
          <a:ln w="12700">
            <a:solidFill>
              <a:srgbClr val="000000"/>
            </a:solidFill>
          </a:ln>
        </p:spPr>
        <p:txBody>
          <a:bodyPr wrap="square" lIns="0" tIns="0" rIns="0" bIns="0" rtlCol="0"/>
          <a:lstStyle/>
          <a:p>
            <a:endParaRPr/>
          </a:p>
        </p:txBody>
      </p:sp>
      <p:sp>
        <p:nvSpPr>
          <p:cNvPr id="23" name="object 23"/>
          <p:cNvSpPr/>
          <p:nvPr/>
        </p:nvSpPr>
        <p:spPr>
          <a:xfrm>
            <a:off x="6836072" y="880315"/>
            <a:ext cx="31750" cy="55244"/>
          </a:xfrm>
          <a:custGeom>
            <a:avLst/>
            <a:gdLst/>
            <a:ahLst/>
            <a:cxnLst/>
            <a:rect l="l" t="t" r="r" b="b"/>
            <a:pathLst>
              <a:path w="31750" h="55244">
                <a:moveTo>
                  <a:pt x="0" y="55255"/>
                </a:moveTo>
                <a:lnTo>
                  <a:pt x="5232" y="43556"/>
                </a:lnTo>
                <a:lnTo>
                  <a:pt x="11009" y="32161"/>
                </a:lnTo>
                <a:lnTo>
                  <a:pt x="17319" y="21089"/>
                </a:lnTo>
                <a:lnTo>
                  <a:pt x="24148" y="10362"/>
                </a:lnTo>
                <a:lnTo>
                  <a:pt x="31485" y="0"/>
                </a:lnTo>
              </a:path>
            </a:pathLst>
          </a:custGeom>
          <a:ln w="12700">
            <a:solidFill>
              <a:srgbClr val="000000"/>
            </a:solidFill>
          </a:ln>
        </p:spPr>
        <p:txBody>
          <a:bodyPr wrap="square" lIns="0" tIns="0" rIns="0" bIns="0" rtlCol="0"/>
          <a:lstStyle/>
          <a:p>
            <a:endParaRPr/>
          </a:p>
        </p:txBody>
      </p:sp>
      <p:sp>
        <p:nvSpPr>
          <p:cNvPr id="24" name="object 24"/>
          <p:cNvSpPr/>
          <p:nvPr/>
        </p:nvSpPr>
        <p:spPr>
          <a:xfrm>
            <a:off x="6485306" y="917164"/>
            <a:ext cx="15875" cy="48895"/>
          </a:xfrm>
          <a:custGeom>
            <a:avLst/>
            <a:gdLst/>
            <a:ahLst/>
            <a:cxnLst/>
            <a:rect l="l" t="t" r="r" b="b"/>
            <a:pathLst>
              <a:path w="15875" h="48894">
                <a:moveTo>
                  <a:pt x="0" y="48435"/>
                </a:moveTo>
                <a:lnTo>
                  <a:pt x="2911" y="36000"/>
                </a:lnTo>
                <a:lnTo>
                  <a:pt x="6465" y="23764"/>
                </a:lnTo>
                <a:lnTo>
                  <a:pt x="10652" y="11754"/>
                </a:lnTo>
                <a:lnTo>
                  <a:pt x="15463" y="0"/>
                </a:lnTo>
              </a:path>
            </a:pathLst>
          </a:custGeom>
          <a:ln w="12700">
            <a:solidFill>
              <a:srgbClr val="000000"/>
            </a:solidFill>
          </a:ln>
        </p:spPr>
        <p:txBody>
          <a:bodyPr wrap="square" lIns="0" tIns="0" rIns="0" bIns="0" rtlCol="0"/>
          <a:lstStyle/>
          <a:p>
            <a:endParaRPr/>
          </a:p>
        </p:txBody>
      </p:sp>
      <p:sp>
        <p:nvSpPr>
          <p:cNvPr id="25" name="object 25"/>
          <p:cNvSpPr/>
          <p:nvPr/>
        </p:nvSpPr>
        <p:spPr>
          <a:xfrm>
            <a:off x="6073657" y="984054"/>
            <a:ext cx="60325" cy="46990"/>
          </a:xfrm>
          <a:custGeom>
            <a:avLst/>
            <a:gdLst/>
            <a:ahLst/>
            <a:cxnLst/>
            <a:rect l="l" t="t" r="r" b="b"/>
            <a:pathLst>
              <a:path w="60325" h="46990">
                <a:moveTo>
                  <a:pt x="0" y="0"/>
                </a:moveTo>
                <a:lnTo>
                  <a:pt x="41095" y="29784"/>
                </a:lnTo>
                <a:lnTo>
                  <a:pt x="50686" y="38190"/>
                </a:lnTo>
                <a:lnTo>
                  <a:pt x="59983" y="46965"/>
                </a:lnTo>
              </a:path>
            </a:pathLst>
          </a:custGeom>
          <a:ln w="12700">
            <a:solidFill>
              <a:srgbClr val="000000"/>
            </a:solidFill>
          </a:ln>
        </p:spPr>
        <p:txBody>
          <a:bodyPr wrap="square" lIns="0" tIns="0" rIns="0" bIns="0" rtlCol="0"/>
          <a:lstStyle/>
          <a:p>
            <a:endParaRPr/>
          </a:p>
        </p:txBody>
      </p:sp>
      <p:sp>
        <p:nvSpPr>
          <p:cNvPr id="26" name="object 26"/>
          <p:cNvSpPr/>
          <p:nvPr/>
        </p:nvSpPr>
        <p:spPr>
          <a:xfrm>
            <a:off x="5563756" y="1348727"/>
            <a:ext cx="10795" cy="50165"/>
          </a:xfrm>
          <a:custGeom>
            <a:avLst/>
            <a:gdLst/>
            <a:ahLst/>
            <a:cxnLst/>
            <a:rect l="l" t="t" r="r" b="b"/>
            <a:pathLst>
              <a:path w="10795" h="50165">
                <a:moveTo>
                  <a:pt x="10674" y="49665"/>
                </a:moveTo>
                <a:lnTo>
                  <a:pt x="7379" y="37403"/>
                </a:lnTo>
                <a:lnTo>
                  <a:pt x="4499" y="25030"/>
                </a:lnTo>
                <a:lnTo>
                  <a:pt x="2039" y="12558"/>
                </a:lnTo>
                <a:lnTo>
                  <a:pt x="0" y="0"/>
                </a:lnTo>
              </a:path>
            </a:pathLst>
          </a:custGeom>
          <a:ln w="12700">
            <a:solidFill>
              <a:srgbClr val="000000"/>
            </a:solidFill>
          </a:ln>
        </p:spPr>
        <p:txBody>
          <a:bodyPr wrap="square" lIns="0" tIns="0" rIns="0" bIns="0" rtlCol="0"/>
          <a:lstStyle/>
          <a:p>
            <a:endParaRPr/>
          </a:p>
        </p:txBody>
      </p:sp>
      <p:sp>
        <p:nvSpPr>
          <p:cNvPr id="27" name="object 27"/>
          <p:cNvSpPr txBox="1"/>
          <p:nvPr/>
        </p:nvSpPr>
        <p:spPr>
          <a:xfrm>
            <a:off x="5801960" y="1118022"/>
            <a:ext cx="1423035" cy="1054100"/>
          </a:xfrm>
          <a:prstGeom prst="rect">
            <a:avLst/>
          </a:prstGeom>
        </p:spPr>
        <p:txBody>
          <a:bodyPr vert="horz" wrap="square" lIns="0" tIns="0" rIns="0" bIns="0" rtlCol="0">
            <a:spAutoFit/>
          </a:bodyPr>
          <a:lstStyle/>
          <a:p>
            <a:pPr marL="12700" marR="5080">
              <a:lnSpc>
                <a:spcPct val="101899"/>
              </a:lnSpc>
            </a:pPr>
            <a:r>
              <a:rPr sz="1800" spc="-5" dirty="0">
                <a:solidFill>
                  <a:srgbClr val="FFFFFF"/>
                </a:solidFill>
                <a:latin typeface="Arial"/>
                <a:cs typeface="Arial"/>
              </a:rPr>
              <a:t>I </a:t>
            </a:r>
            <a:r>
              <a:rPr sz="1800" dirty="0">
                <a:solidFill>
                  <a:srgbClr val="FFFFFF"/>
                </a:solidFill>
                <a:latin typeface="Arial"/>
                <a:cs typeface="Arial"/>
              </a:rPr>
              <a:t>l</a:t>
            </a:r>
            <a:r>
              <a:rPr sz="1800" spc="-5" dirty="0">
                <a:solidFill>
                  <a:srgbClr val="FFFFFF"/>
                </a:solidFill>
                <a:latin typeface="Arial"/>
                <a:cs typeface="Arial"/>
              </a:rPr>
              <a:t>o</a:t>
            </a:r>
            <a:r>
              <a:rPr sz="1800" dirty="0">
                <a:solidFill>
                  <a:srgbClr val="FFFFFF"/>
                </a:solidFill>
                <a:latin typeface="Arial"/>
                <a:cs typeface="Arial"/>
              </a:rPr>
              <a:t>ve</a:t>
            </a:r>
            <a:r>
              <a:rPr sz="1800" spc="-5" dirty="0">
                <a:solidFill>
                  <a:srgbClr val="FFFFFF"/>
                </a:solidFill>
                <a:latin typeface="Arial"/>
                <a:cs typeface="Arial"/>
              </a:rPr>
              <a:t> </a:t>
            </a:r>
            <a:r>
              <a:rPr sz="1800" dirty="0">
                <a:solidFill>
                  <a:srgbClr val="FFFFFF"/>
                </a:solidFill>
                <a:latin typeface="Arial"/>
                <a:cs typeface="Arial"/>
              </a:rPr>
              <a:t>my</a:t>
            </a:r>
            <a:r>
              <a:rPr sz="1800" spc="-5" dirty="0">
                <a:solidFill>
                  <a:srgbClr val="FFFFFF"/>
                </a:solidFill>
                <a:latin typeface="Arial"/>
                <a:cs typeface="Arial"/>
              </a:rPr>
              <a:t> ne</a:t>
            </a:r>
            <a:r>
              <a:rPr sz="1800" dirty="0">
                <a:solidFill>
                  <a:srgbClr val="FFFFFF"/>
                </a:solidFill>
                <a:latin typeface="Arial"/>
                <a:cs typeface="Arial"/>
              </a:rPr>
              <a:t>w </a:t>
            </a:r>
            <a:r>
              <a:rPr sz="1800" spc="-5" dirty="0">
                <a:solidFill>
                  <a:srgbClr val="FFFFFF"/>
                </a:solidFill>
                <a:latin typeface="Arial"/>
                <a:cs typeface="Arial"/>
              </a:rPr>
              <a:t>b</a:t>
            </a:r>
            <a:r>
              <a:rPr sz="1800" dirty="0">
                <a:solidFill>
                  <a:srgbClr val="FFFFFF"/>
                </a:solidFill>
                <a:latin typeface="Arial"/>
                <a:cs typeface="Arial"/>
              </a:rPr>
              <a:t>l</a:t>
            </a:r>
            <a:r>
              <a:rPr sz="1800" spc="-5" dirty="0">
                <a:solidFill>
                  <a:srgbClr val="FFFFFF"/>
                </a:solidFill>
                <a:latin typeface="Arial"/>
                <a:cs typeface="Arial"/>
              </a:rPr>
              <a:t>u</a:t>
            </a:r>
            <a:r>
              <a:rPr sz="1800" dirty="0">
                <a:solidFill>
                  <a:srgbClr val="FFFFFF"/>
                </a:solidFill>
                <a:latin typeface="Arial"/>
                <a:cs typeface="Arial"/>
              </a:rPr>
              <a:t>e</a:t>
            </a:r>
            <a:r>
              <a:rPr sz="1800" spc="-5" dirty="0">
                <a:solidFill>
                  <a:srgbClr val="FFFFFF"/>
                </a:solidFill>
                <a:latin typeface="Arial"/>
                <a:cs typeface="Arial"/>
              </a:rPr>
              <a:t> p</a:t>
            </a:r>
            <a:r>
              <a:rPr sz="1800" dirty="0">
                <a:solidFill>
                  <a:srgbClr val="FFFFFF"/>
                </a:solidFill>
                <a:latin typeface="Arial"/>
                <a:cs typeface="Arial"/>
              </a:rPr>
              <a:t>l</a:t>
            </a:r>
            <a:r>
              <a:rPr sz="1800" spc="-5" dirty="0">
                <a:solidFill>
                  <a:srgbClr val="FFFFFF"/>
                </a:solidFill>
                <a:latin typeface="Arial"/>
                <a:cs typeface="Arial"/>
              </a:rPr>
              <a:t>ates!</a:t>
            </a:r>
            <a:endParaRPr sz="1800">
              <a:latin typeface="Arial"/>
              <a:cs typeface="Arial"/>
            </a:endParaRPr>
          </a:p>
          <a:p>
            <a:pPr marL="12700" marR="156845">
              <a:lnSpc>
                <a:spcPts val="2100"/>
              </a:lnSpc>
              <a:spcBef>
                <a:spcPts val="160"/>
              </a:spcBef>
            </a:pPr>
            <a:r>
              <a:rPr sz="1800" spc="-5" dirty="0">
                <a:solidFill>
                  <a:srgbClr val="FFFFFF"/>
                </a:solidFill>
                <a:latin typeface="Arial"/>
                <a:cs typeface="Arial"/>
              </a:rPr>
              <a:t>Le</a:t>
            </a:r>
            <a:r>
              <a:rPr sz="1800" dirty="0">
                <a:solidFill>
                  <a:srgbClr val="FFFFFF"/>
                </a:solidFill>
                <a:latin typeface="Arial"/>
                <a:cs typeface="Arial"/>
              </a:rPr>
              <a:t>t</a:t>
            </a:r>
            <a:r>
              <a:rPr sz="1800" spc="-5" dirty="0">
                <a:solidFill>
                  <a:srgbClr val="FFFFFF"/>
                </a:solidFill>
                <a:latin typeface="Arial"/>
                <a:cs typeface="Arial"/>
              </a:rPr>
              <a:t> </a:t>
            </a:r>
            <a:r>
              <a:rPr sz="1800" dirty="0">
                <a:solidFill>
                  <a:srgbClr val="FFFFFF"/>
                </a:solidFill>
                <a:latin typeface="Arial"/>
                <a:cs typeface="Arial"/>
              </a:rPr>
              <a:t>me</a:t>
            </a:r>
            <a:r>
              <a:rPr sz="1800" spc="-5" dirty="0">
                <a:solidFill>
                  <a:srgbClr val="FFFFFF"/>
                </a:solidFill>
                <a:latin typeface="Arial"/>
                <a:cs typeface="Arial"/>
              </a:rPr>
              <a:t> </a:t>
            </a:r>
            <a:r>
              <a:rPr sz="1800" dirty="0">
                <a:solidFill>
                  <a:srgbClr val="FFFFFF"/>
                </a:solidFill>
                <a:latin typeface="Arial"/>
                <a:cs typeface="Arial"/>
              </a:rPr>
              <a:t>wri</a:t>
            </a:r>
            <a:r>
              <a:rPr sz="1800" spc="-5" dirty="0">
                <a:solidFill>
                  <a:srgbClr val="FFFFFF"/>
                </a:solidFill>
                <a:latin typeface="Arial"/>
                <a:cs typeface="Arial"/>
              </a:rPr>
              <a:t>te </a:t>
            </a:r>
            <a:r>
              <a:rPr sz="1800" dirty="0">
                <a:solidFill>
                  <a:srgbClr val="FFFFFF"/>
                </a:solidFill>
                <a:latin typeface="Arial"/>
                <a:cs typeface="Arial"/>
              </a:rPr>
              <a:t>a</a:t>
            </a:r>
            <a:r>
              <a:rPr sz="1800" spc="-5" dirty="0">
                <a:solidFill>
                  <a:srgbClr val="FFFFFF"/>
                </a:solidFill>
                <a:latin typeface="Arial"/>
                <a:cs typeface="Arial"/>
              </a:rPr>
              <a:t> </a:t>
            </a:r>
            <a:r>
              <a:rPr sz="1800" dirty="0">
                <a:solidFill>
                  <a:srgbClr val="FFFFFF"/>
                </a:solidFill>
                <a:latin typeface="Arial"/>
                <a:cs typeface="Arial"/>
              </a:rPr>
              <a:t>r</a:t>
            </a:r>
            <a:r>
              <a:rPr sz="1800" spc="-5" dirty="0">
                <a:solidFill>
                  <a:srgbClr val="FFFFFF"/>
                </a:solidFill>
                <a:latin typeface="Arial"/>
                <a:cs typeface="Arial"/>
              </a:rPr>
              <a:t>e</a:t>
            </a:r>
            <a:r>
              <a:rPr sz="1800" dirty="0">
                <a:solidFill>
                  <a:srgbClr val="FFFFFF"/>
                </a:solidFill>
                <a:latin typeface="Arial"/>
                <a:cs typeface="Arial"/>
              </a:rPr>
              <a:t>vi</a:t>
            </a:r>
            <a:r>
              <a:rPr sz="1800" spc="-5" dirty="0">
                <a:solidFill>
                  <a:srgbClr val="FFFFFF"/>
                </a:solidFill>
                <a:latin typeface="Arial"/>
                <a:cs typeface="Arial"/>
              </a:rPr>
              <a:t>e</a:t>
            </a:r>
            <a:r>
              <a:rPr sz="1800" spc="-100" dirty="0">
                <a:solidFill>
                  <a:srgbClr val="FFFFFF"/>
                </a:solidFill>
                <a:latin typeface="Arial"/>
                <a:cs typeface="Arial"/>
              </a:rPr>
              <a:t>w</a:t>
            </a:r>
            <a:r>
              <a:rPr sz="1800" spc="-5" dirty="0">
                <a:solidFill>
                  <a:srgbClr val="FFFFFF"/>
                </a:solidFill>
                <a:latin typeface="Arial"/>
                <a:cs typeface="Arial"/>
              </a:rPr>
              <a:t>.</a:t>
            </a:r>
            <a:endParaRPr sz="1800">
              <a:latin typeface="Arial"/>
              <a:cs typeface="Arial"/>
            </a:endParaRPr>
          </a:p>
        </p:txBody>
      </p:sp>
      <p:sp>
        <p:nvSpPr>
          <p:cNvPr id="28" name="object 28"/>
          <p:cNvSpPr/>
          <p:nvPr/>
        </p:nvSpPr>
        <p:spPr>
          <a:xfrm>
            <a:off x="927100" y="2235200"/>
            <a:ext cx="2717800" cy="1587500"/>
          </a:xfrm>
          <a:prstGeom prst="rect">
            <a:avLst/>
          </a:prstGeom>
          <a:blipFill>
            <a:blip r:embed="rId5" cstate="print"/>
            <a:stretch>
              <a:fillRect/>
            </a:stretch>
          </a:blipFill>
        </p:spPr>
        <p:txBody>
          <a:bodyPr wrap="square" lIns="0" tIns="0" rIns="0" bIns="0" rtlCol="0"/>
          <a:lstStyle/>
          <a:p>
            <a:endParaRPr/>
          </a:p>
        </p:txBody>
      </p:sp>
      <p:sp>
        <p:nvSpPr>
          <p:cNvPr id="29" name="object 29"/>
          <p:cNvSpPr/>
          <p:nvPr/>
        </p:nvSpPr>
        <p:spPr>
          <a:xfrm>
            <a:off x="939800" y="2247900"/>
            <a:ext cx="2590800" cy="1460500"/>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101600" y="2235200"/>
            <a:ext cx="3911600" cy="482600"/>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14300" y="2247900"/>
            <a:ext cx="3784600" cy="355600"/>
          </a:xfrm>
          <a:prstGeom prst="rect">
            <a:avLst/>
          </a:prstGeom>
          <a:blipFill>
            <a:blip r:embed="rId8" cstate="print"/>
            <a:stretch>
              <a:fillRect/>
            </a:stretch>
          </a:blipFill>
        </p:spPr>
        <p:txBody>
          <a:bodyPr wrap="square" lIns="0" tIns="0" rIns="0" bIns="0" rtlCol="0"/>
          <a:lstStyle/>
          <a:p>
            <a:endParaRPr/>
          </a:p>
        </p:txBody>
      </p:sp>
      <p:sp>
        <p:nvSpPr>
          <p:cNvPr id="32" name="object 32"/>
          <p:cNvSpPr txBox="1">
            <a:spLocks noGrp="1"/>
          </p:cNvSpPr>
          <p:nvPr>
            <p:ph type="title"/>
          </p:nvPr>
        </p:nvSpPr>
        <p:spPr>
          <a:prstGeom prst="rect">
            <a:avLst/>
          </a:prstGeom>
        </p:spPr>
        <p:txBody>
          <a:bodyPr vert="horz" wrap="square" lIns="0" tIns="0" rIns="0" bIns="0" rtlCol="0">
            <a:spAutoFit/>
          </a:bodyPr>
          <a:lstStyle/>
          <a:p>
            <a:pPr marL="1868170">
              <a:lnSpc>
                <a:spcPct val="100000"/>
              </a:lnSpc>
            </a:pPr>
            <a:r>
              <a:rPr sz="4400" b="1" spc="-35" dirty="0">
                <a:latin typeface="Arial"/>
                <a:cs typeface="Arial"/>
              </a:rPr>
              <a:t>S</a:t>
            </a:r>
            <a:r>
              <a:rPr sz="4400" b="1" spc="-50" dirty="0">
                <a:latin typeface="Arial"/>
                <a:cs typeface="Arial"/>
              </a:rPr>
              <a:t>e</a:t>
            </a:r>
            <a:r>
              <a:rPr sz="4400" b="1" spc="0" dirty="0">
                <a:latin typeface="Arial"/>
                <a:cs typeface="Arial"/>
              </a:rPr>
              <a:t>n</a:t>
            </a:r>
            <a:r>
              <a:rPr sz="4400" b="1" spc="35" dirty="0">
                <a:latin typeface="Arial"/>
                <a:cs typeface="Arial"/>
              </a:rPr>
              <a:t>t</a:t>
            </a:r>
            <a:r>
              <a:rPr sz="4400" b="1" spc="-30" dirty="0">
                <a:latin typeface="Arial"/>
                <a:cs typeface="Arial"/>
              </a:rPr>
              <a:t>i</a:t>
            </a:r>
            <a:r>
              <a:rPr sz="4400" b="1" spc="-15" dirty="0">
                <a:latin typeface="Arial"/>
                <a:cs typeface="Arial"/>
              </a:rPr>
              <a:t>m</a:t>
            </a:r>
            <a:r>
              <a:rPr sz="4400" b="1" spc="-50" dirty="0">
                <a:latin typeface="Arial"/>
                <a:cs typeface="Arial"/>
              </a:rPr>
              <a:t>e</a:t>
            </a:r>
            <a:r>
              <a:rPr sz="4400" b="1" spc="0" dirty="0">
                <a:latin typeface="Arial"/>
                <a:cs typeface="Arial"/>
              </a:rPr>
              <a:t>n</a:t>
            </a:r>
            <a:r>
              <a:rPr sz="4400" b="1" dirty="0">
                <a:latin typeface="Arial"/>
                <a:cs typeface="Arial"/>
              </a:rPr>
              <a:t>t</a:t>
            </a:r>
            <a:r>
              <a:rPr sz="4400" b="1" spc="-90" dirty="0">
                <a:latin typeface="Arial"/>
                <a:cs typeface="Arial"/>
              </a:rPr>
              <a:t> </a:t>
            </a:r>
            <a:r>
              <a:rPr sz="4400" b="1" spc="20" dirty="0">
                <a:latin typeface="Arial"/>
                <a:cs typeface="Arial"/>
              </a:rPr>
              <a:t>A</a:t>
            </a:r>
            <a:r>
              <a:rPr sz="4400" b="1" spc="0" dirty="0">
                <a:latin typeface="Arial"/>
                <a:cs typeface="Arial"/>
              </a:rPr>
              <a:t>n</a:t>
            </a:r>
            <a:r>
              <a:rPr sz="4400" b="1" spc="-50" dirty="0">
                <a:latin typeface="Arial"/>
                <a:cs typeface="Arial"/>
              </a:rPr>
              <a:t>a</a:t>
            </a:r>
            <a:r>
              <a:rPr sz="4400" b="1" spc="-30" dirty="0">
                <a:latin typeface="Arial"/>
                <a:cs typeface="Arial"/>
              </a:rPr>
              <a:t>l</a:t>
            </a:r>
            <a:r>
              <a:rPr sz="4400" b="1" spc="-50" dirty="0">
                <a:latin typeface="Arial"/>
                <a:cs typeface="Arial"/>
              </a:rPr>
              <a:t>ys</a:t>
            </a:r>
            <a:r>
              <a:rPr sz="4400" b="1" spc="-30" dirty="0">
                <a:latin typeface="Arial"/>
                <a:cs typeface="Arial"/>
              </a:rPr>
              <a:t>i</a:t>
            </a:r>
            <a:r>
              <a:rPr sz="4400" b="1" dirty="0">
                <a:latin typeface="Arial"/>
                <a:cs typeface="Arial"/>
              </a:rPr>
              <a:t>s</a:t>
            </a:r>
            <a:endParaRPr sz="4400">
              <a:latin typeface="Arial"/>
              <a:cs typeface="Arial"/>
            </a:endParaRPr>
          </a:p>
        </p:txBody>
      </p:sp>
      <p:sp>
        <p:nvSpPr>
          <p:cNvPr id="33" name="object 33"/>
          <p:cNvSpPr/>
          <p:nvPr/>
        </p:nvSpPr>
        <p:spPr>
          <a:xfrm>
            <a:off x="0" y="3314700"/>
            <a:ext cx="4902200" cy="914400"/>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152400" y="3517900"/>
            <a:ext cx="4343400" cy="304800"/>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914400" y="3771900"/>
            <a:ext cx="2819400" cy="914400"/>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1117600" y="3975100"/>
            <a:ext cx="2209800" cy="304800"/>
          </a:xfrm>
          <a:prstGeom prst="rect">
            <a:avLst/>
          </a:prstGeom>
          <a:blipFill>
            <a:blip r:embed="rId12" cstate="print"/>
            <a:stretch>
              <a:fillRect/>
            </a:stretch>
          </a:blipFill>
        </p:spPr>
        <p:txBody>
          <a:bodyPr wrap="square" lIns="0" tIns="0" rIns="0" bIns="0" rtlCol="0"/>
          <a:lstStyle/>
          <a:p>
            <a:endParaRPr/>
          </a:p>
        </p:txBody>
      </p:sp>
      <p:sp>
        <p:nvSpPr>
          <p:cNvPr id="37" name="object 37"/>
          <p:cNvSpPr/>
          <p:nvPr/>
        </p:nvSpPr>
        <p:spPr>
          <a:xfrm>
            <a:off x="76200" y="4381500"/>
            <a:ext cx="6705600" cy="609600"/>
          </a:xfrm>
          <a:custGeom>
            <a:avLst/>
            <a:gdLst/>
            <a:ahLst/>
            <a:cxnLst/>
            <a:rect l="l" t="t" r="r" b="b"/>
            <a:pathLst>
              <a:path w="6705600" h="609600">
                <a:moveTo>
                  <a:pt x="0" y="0"/>
                </a:moveTo>
                <a:lnTo>
                  <a:pt x="6705600" y="0"/>
                </a:lnTo>
                <a:lnTo>
                  <a:pt x="6705600" y="609600"/>
                </a:lnTo>
                <a:lnTo>
                  <a:pt x="0" y="609600"/>
                </a:lnTo>
                <a:lnTo>
                  <a:pt x="0" y="0"/>
                </a:lnTo>
                <a:close/>
              </a:path>
            </a:pathLst>
          </a:custGeom>
          <a:solidFill>
            <a:srgbClr val="FFC000"/>
          </a:solidFill>
        </p:spPr>
        <p:txBody>
          <a:bodyPr wrap="square" lIns="0" tIns="0" rIns="0" bIns="0" rtlCol="0"/>
          <a:lstStyle/>
          <a:p>
            <a:endParaRPr/>
          </a:p>
        </p:txBody>
      </p:sp>
      <p:sp>
        <p:nvSpPr>
          <p:cNvPr id="38" name="object 38"/>
          <p:cNvSpPr/>
          <p:nvPr/>
        </p:nvSpPr>
        <p:spPr>
          <a:xfrm>
            <a:off x="368300" y="4267200"/>
            <a:ext cx="6337300" cy="876300"/>
          </a:xfrm>
          <a:prstGeom prst="rect">
            <a:avLst/>
          </a:prstGeom>
          <a:blipFill>
            <a:blip r:embed="rId13" cstate="print"/>
            <a:stretch>
              <a:fillRect/>
            </a:stretch>
          </a:blipFill>
        </p:spPr>
        <p:txBody>
          <a:bodyPr wrap="square" lIns="0" tIns="0" rIns="0" bIns="0" rtlCol="0"/>
          <a:lstStyle/>
          <a:p>
            <a:endParaRPr/>
          </a:p>
        </p:txBody>
      </p:sp>
      <p:sp>
        <p:nvSpPr>
          <p:cNvPr id="39" name="object 39"/>
          <p:cNvSpPr txBox="1"/>
          <p:nvPr/>
        </p:nvSpPr>
        <p:spPr>
          <a:xfrm>
            <a:off x="611187" y="4472340"/>
            <a:ext cx="5772785" cy="431800"/>
          </a:xfrm>
          <a:prstGeom prst="rect">
            <a:avLst/>
          </a:prstGeom>
        </p:spPr>
        <p:txBody>
          <a:bodyPr vert="horz" wrap="square" lIns="0" tIns="0" rIns="0" bIns="0" rtlCol="0">
            <a:spAutoFit/>
          </a:bodyPr>
          <a:lstStyle/>
          <a:p>
            <a:pPr marL="12700">
              <a:lnSpc>
                <a:spcPct val="100000"/>
              </a:lnSpc>
            </a:pPr>
            <a:r>
              <a:rPr sz="3200" b="1" spc="-15" dirty="0">
                <a:solidFill>
                  <a:srgbClr val="FFFFFF"/>
                </a:solidFill>
                <a:latin typeface="Arial"/>
                <a:cs typeface="Arial"/>
              </a:rPr>
              <a:t>N</a:t>
            </a:r>
            <a:r>
              <a:rPr sz="3200" b="1" spc="20" dirty="0">
                <a:solidFill>
                  <a:srgbClr val="FFFFFF"/>
                </a:solidFill>
                <a:latin typeface="Arial"/>
                <a:cs typeface="Arial"/>
              </a:rPr>
              <a:t>a</a:t>
            </a:r>
            <a:r>
              <a:rPr sz="3200" b="1" spc="30" dirty="0">
                <a:solidFill>
                  <a:srgbClr val="FFFFFF"/>
                </a:solidFill>
                <a:latin typeface="Arial"/>
                <a:cs typeface="Arial"/>
              </a:rPr>
              <a:t>tu</a:t>
            </a:r>
            <a:r>
              <a:rPr sz="3200" b="1" spc="-50" dirty="0">
                <a:solidFill>
                  <a:srgbClr val="FFFFFF"/>
                </a:solidFill>
                <a:latin typeface="Arial"/>
                <a:cs typeface="Arial"/>
              </a:rPr>
              <a:t>r</a:t>
            </a:r>
            <a:r>
              <a:rPr sz="3200" b="1" spc="20" dirty="0">
                <a:solidFill>
                  <a:srgbClr val="FFFFFF"/>
                </a:solidFill>
                <a:latin typeface="Arial"/>
                <a:cs typeface="Arial"/>
              </a:rPr>
              <a:t>a</a:t>
            </a:r>
            <a:r>
              <a:rPr sz="3200" b="1" spc="-5" dirty="0">
                <a:solidFill>
                  <a:srgbClr val="FFFFFF"/>
                </a:solidFill>
                <a:latin typeface="Arial"/>
                <a:cs typeface="Arial"/>
              </a:rPr>
              <a:t>l</a:t>
            </a:r>
            <a:r>
              <a:rPr sz="3200" b="1" spc="-80" dirty="0">
                <a:solidFill>
                  <a:srgbClr val="FFFFFF"/>
                </a:solidFill>
                <a:latin typeface="Arial"/>
                <a:cs typeface="Arial"/>
              </a:rPr>
              <a:t> </a:t>
            </a:r>
            <a:r>
              <a:rPr sz="3200" b="1" spc="30" dirty="0">
                <a:solidFill>
                  <a:srgbClr val="FFFFFF"/>
                </a:solidFill>
                <a:latin typeface="Arial"/>
                <a:cs typeface="Arial"/>
              </a:rPr>
              <a:t>L</a:t>
            </a:r>
            <a:r>
              <a:rPr sz="3200" b="1" spc="20" dirty="0">
                <a:solidFill>
                  <a:srgbClr val="FFFFFF"/>
                </a:solidFill>
                <a:latin typeface="Arial"/>
                <a:cs typeface="Arial"/>
              </a:rPr>
              <a:t>a</a:t>
            </a:r>
            <a:r>
              <a:rPr sz="3200" b="1" spc="30" dirty="0">
                <a:solidFill>
                  <a:srgbClr val="FFFFFF"/>
                </a:solidFill>
                <a:latin typeface="Arial"/>
                <a:cs typeface="Arial"/>
              </a:rPr>
              <a:t>ngu</a:t>
            </a:r>
            <a:r>
              <a:rPr sz="3200" b="1" spc="20" dirty="0">
                <a:solidFill>
                  <a:srgbClr val="FFFFFF"/>
                </a:solidFill>
                <a:latin typeface="Arial"/>
                <a:cs typeface="Arial"/>
              </a:rPr>
              <a:t>a</a:t>
            </a:r>
            <a:r>
              <a:rPr sz="3200" b="1" spc="30" dirty="0">
                <a:solidFill>
                  <a:srgbClr val="FFFFFF"/>
                </a:solidFill>
                <a:latin typeface="Arial"/>
                <a:cs typeface="Arial"/>
              </a:rPr>
              <a:t>g</a:t>
            </a:r>
            <a:r>
              <a:rPr sz="3200" b="1" dirty="0">
                <a:solidFill>
                  <a:srgbClr val="FFFFFF"/>
                </a:solidFill>
                <a:latin typeface="Arial"/>
                <a:cs typeface="Arial"/>
              </a:rPr>
              <a:t>e</a:t>
            </a:r>
            <a:r>
              <a:rPr sz="3200" b="1" spc="-270" dirty="0">
                <a:solidFill>
                  <a:srgbClr val="FFFFFF"/>
                </a:solidFill>
                <a:latin typeface="Arial"/>
                <a:cs typeface="Arial"/>
              </a:rPr>
              <a:t> </a:t>
            </a:r>
            <a:r>
              <a:rPr sz="3200" b="1" spc="-40" dirty="0">
                <a:solidFill>
                  <a:srgbClr val="FFFFFF"/>
                </a:solidFill>
                <a:latin typeface="Arial"/>
                <a:cs typeface="Arial"/>
              </a:rPr>
              <a:t>P</a:t>
            </a:r>
            <a:r>
              <a:rPr sz="3200" b="1" spc="-50" dirty="0">
                <a:solidFill>
                  <a:srgbClr val="FFFFFF"/>
                </a:solidFill>
                <a:latin typeface="Arial"/>
                <a:cs typeface="Arial"/>
              </a:rPr>
              <a:t>r</a:t>
            </a:r>
            <a:r>
              <a:rPr sz="3200" b="1" spc="30" dirty="0">
                <a:solidFill>
                  <a:srgbClr val="FFFFFF"/>
                </a:solidFill>
                <a:latin typeface="Arial"/>
                <a:cs typeface="Arial"/>
              </a:rPr>
              <a:t>o</a:t>
            </a:r>
            <a:r>
              <a:rPr sz="3200" b="1" spc="20" dirty="0">
                <a:solidFill>
                  <a:srgbClr val="FFFFFF"/>
                </a:solidFill>
                <a:latin typeface="Arial"/>
                <a:cs typeface="Arial"/>
              </a:rPr>
              <a:t>cess</a:t>
            </a:r>
            <a:r>
              <a:rPr sz="3200" b="1" spc="0" dirty="0">
                <a:solidFill>
                  <a:srgbClr val="FFFFFF"/>
                </a:solidFill>
                <a:latin typeface="Arial"/>
                <a:cs typeface="Arial"/>
              </a:rPr>
              <a:t>i</a:t>
            </a:r>
            <a:r>
              <a:rPr sz="3200" b="1" spc="30" dirty="0">
                <a:solidFill>
                  <a:srgbClr val="FFFFFF"/>
                </a:solidFill>
                <a:latin typeface="Arial"/>
                <a:cs typeface="Arial"/>
              </a:rPr>
              <a:t>n</a:t>
            </a:r>
            <a:r>
              <a:rPr sz="3200" b="1" spc="-5" dirty="0">
                <a:solidFill>
                  <a:srgbClr val="FFFFFF"/>
                </a:solidFill>
                <a:latin typeface="Arial"/>
                <a:cs typeface="Arial"/>
              </a:rPr>
              <a:t>g</a:t>
            </a:r>
            <a:endParaRPr sz="32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931670">
              <a:lnSpc>
                <a:spcPct val="100000"/>
              </a:lnSpc>
            </a:pPr>
            <a:r>
              <a:rPr sz="4400" b="1" spc="25" dirty="0">
                <a:latin typeface="Arial"/>
                <a:cs typeface="Arial"/>
              </a:rPr>
              <a:t>M</a:t>
            </a:r>
            <a:r>
              <a:rPr sz="4400" b="1" spc="0" dirty="0">
                <a:latin typeface="Arial"/>
                <a:cs typeface="Arial"/>
              </a:rPr>
              <a:t>ob</a:t>
            </a:r>
            <a:r>
              <a:rPr sz="4400" b="1" spc="-30" dirty="0">
                <a:latin typeface="Arial"/>
                <a:cs typeface="Arial"/>
              </a:rPr>
              <a:t>il</a:t>
            </a:r>
            <a:r>
              <a:rPr sz="4400" b="1" dirty="0">
                <a:latin typeface="Arial"/>
                <a:cs typeface="Arial"/>
              </a:rPr>
              <a:t>e</a:t>
            </a:r>
            <a:r>
              <a:rPr sz="4400" b="1" spc="-170" dirty="0">
                <a:latin typeface="Arial"/>
                <a:cs typeface="Arial"/>
              </a:rPr>
              <a:t> </a:t>
            </a:r>
            <a:r>
              <a:rPr sz="4400" b="1" spc="20" dirty="0">
                <a:latin typeface="Arial"/>
                <a:cs typeface="Arial"/>
              </a:rPr>
              <a:t>A</a:t>
            </a:r>
            <a:r>
              <a:rPr sz="4400" b="1" spc="0" dirty="0">
                <a:latin typeface="Arial"/>
                <a:cs typeface="Arial"/>
              </a:rPr>
              <a:t>d</a:t>
            </a:r>
            <a:r>
              <a:rPr sz="4400" b="1" spc="-50" dirty="0">
                <a:latin typeface="Arial"/>
                <a:cs typeface="Arial"/>
              </a:rPr>
              <a:t>ve</a:t>
            </a:r>
            <a:r>
              <a:rPr sz="4400" b="1" spc="-15" dirty="0">
                <a:latin typeface="Arial"/>
                <a:cs typeface="Arial"/>
              </a:rPr>
              <a:t>r</a:t>
            </a:r>
            <a:r>
              <a:rPr sz="4400" b="1" spc="25" dirty="0">
                <a:latin typeface="Arial"/>
                <a:cs typeface="Arial"/>
              </a:rPr>
              <a:t>t</a:t>
            </a:r>
            <a:r>
              <a:rPr sz="4400" b="1" spc="-30" dirty="0">
                <a:latin typeface="Arial"/>
                <a:cs typeface="Arial"/>
              </a:rPr>
              <a:t>i</a:t>
            </a:r>
            <a:r>
              <a:rPr sz="4400" b="1" spc="-50" dirty="0">
                <a:latin typeface="Arial"/>
                <a:cs typeface="Arial"/>
              </a:rPr>
              <a:t>s</a:t>
            </a:r>
            <a:r>
              <a:rPr sz="4400" b="1" spc="-30" dirty="0">
                <a:latin typeface="Arial"/>
                <a:cs typeface="Arial"/>
              </a:rPr>
              <a:t>i</a:t>
            </a:r>
            <a:r>
              <a:rPr sz="4400" b="1" spc="0" dirty="0">
                <a:latin typeface="Arial"/>
                <a:cs typeface="Arial"/>
              </a:rPr>
              <a:t>n</a:t>
            </a:r>
            <a:r>
              <a:rPr sz="4400" b="1" spc="-5" dirty="0">
                <a:latin typeface="Arial"/>
                <a:cs typeface="Arial"/>
              </a:rPr>
              <a:t>g</a:t>
            </a:r>
            <a:endParaRPr sz="44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931670">
              <a:lnSpc>
                <a:spcPct val="100000"/>
              </a:lnSpc>
            </a:pPr>
            <a:r>
              <a:rPr sz="4400" b="1" spc="25" dirty="0">
                <a:latin typeface="Arial"/>
                <a:cs typeface="Arial"/>
              </a:rPr>
              <a:t>M</a:t>
            </a:r>
            <a:r>
              <a:rPr sz="4400" b="1" spc="0" dirty="0">
                <a:latin typeface="Arial"/>
                <a:cs typeface="Arial"/>
              </a:rPr>
              <a:t>ob</a:t>
            </a:r>
            <a:r>
              <a:rPr sz="4400" b="1" spc="-30" dirty="0">
                <a:latin typeface="Arial"/>
                <a:cs typeface="Arial"/>
              </a:rPr>
              <a:t>il</a:t>
            </a:r>
            <a:r>
              <a:rPr sz="4400" b="1" dirty="0">
                <a:latin typeface="Arial"/>
                <a:cs typeface="Arial"/>
              </a:rPr>
              <a:t>e</a:t>
            </a:r>
            <a:r>
              <a:rPr sz="4400" b="1" spc="-170" dirty="0">
                <a:latin typeface="Arial"/>
                <a:cs typeface="Arial"/>
              </a:rPr>
              <a:t> </a:t>
            </a:r>
            <a:r>
              <a:rPr sz="4400" b="1" spc="20" dirty="0">
                <a:latin typeface="Arial"/>
                <a:cs typeface="Arial"/>
              </a:rPr>
              <a:t>A</a:t>
            </a:r>
            <a:r>
              <a:rPr sz="4400" b="1" spc="0" dirty="0">
                <a:latin typeface="Arial"/>
                <a:cs typeface="Arial"/>
              </a:rPr>
              <a:t>d</a:t>
            </a:r>
            <a:r>
              <a:rPr sz="4400" b="1" spc="-50" dirty="0">
                <a:latin typeface="Arial"/>
                <a:cs typeface="Arial"/>
              </a:rPr>
              <a:t>ve</a:t>
            </a:r>
            <a:r>
              <a:rPr sz="4400" b="1" spc="-15" dirty="0">
                <a:latin typeface="Arial"/>
                <a:cs typeface="Arial"/>
              </a:rPr>
              <a:t>r</a:t>
            </a:r>
            <a:r>
              <a:rPr sz="4400" b="1" spc="25" dirty="0">
                <a:latin typeface="Arial"/>
                <a:cs typeface="Arial"/>
              </a:rPr>
              <a:t>t</a:t>
            </a:r>
            <a:r>
              <a:rPr sz="4400" b="1" spc="-30" dirty="0">
                <a:latin typeface="Arial"/>
                <a:cs typeface="Arial"/>
              </a:rPr>
              <a:t>i</a:t>
            </a:r>
            <a:r>
              <a:rPr sz="4400" b="1" spc="-50" dirty="0">
                <a:latin typeface="Arial"/>
                <a:cs typeface="Arial"/>
              </a:rPr>
              <a:t>s</a:t>
            </a:r>
            <a:r>
              <a:rPr sz="4400" b="1" spc="-30" dirty="0">
                <a:latin typeface="Arial"/>
                <a:cs typeface="Arial"/>
              </a:rPr>
              <a:t>i</a:t>
            </a:r>
            <a:r>
              <a:rPr sz="4400" b="1" spc="0" dirty="0">
                <a:latin typeface="Arial"/>
                <a:cs typeface="Arial"/>
              </a:rPr>
              <a:t>n</a:t>
            </a:r>
            <a:r>
              <a:rPr sz="4400" b="1" spc="-5" dirty="0">
                <a:latin typeface="Arial"/>
                <a:cs typeface="Arial"/>
              </a:rPr>
              <a:t>g</a:t>
            </a:r>
            <a:endParaRPr sz="4400">
              <a:latin typeface="Arial"/>
              <a:cs typeface="Arial"/>
            </a:endParaRPr>
          </a:p>
        </p:txBody>
      </p:sp>
      <p:sp>
        <p:nvSpPr>
          <p:cNvPr id="4" name="object 4"/>
          <p:cNvSpPr/>
          <p:nvPr/>
        </p:nvSpPr>
        <p:spPr>
          <a:xfrm>
            <a:off x="482600" y="3340100"/>
            <a:ext cx="2159000" cy="1803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200" y="1003300"/>
            <a:ext cx="3022600" cy="17526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8900" y="1016000"/>
            <a:ext cx="2895600" cy="1625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282700" y="2717800"/>
            <a:ext cx="685800" cy="635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489293" y="3063656"/>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9" name="object 9"/>
          <p:cNvSpPr/>
          <p:nvPr/>
        </p:nvSpPr>
        <p:spPr>
          <a:xfrm>
            <a:off x="1297786" y="2905343"/>
            <a:ext cx="541655" cy="158750"/>
          </a:xfrm>
          <a:custGeom>
            <a:avLst/>
            <a:gdLst/>
            <a:ahLst/>
            <a:cxnLst/>
            <a:rect l="l" t="t" r="r" b="b"/>
            <a:pathLst>
              <a:path w="541655" h="158750">
                <a:moveTo>
                  <a:pt x="541327" y="0"/>
                </a:moveTo>
                <a:lnTo>
                  <a:pt x="0" y="0"/>
                </a:lnTo>
                <a:lnTo>
                  <a:pt x="0" y="158313"/>
                </a:lnTo>
                <a:lnTo>
                  <a:pt x="541327" y="158313"/>
                </a:lnTo>
                <a:lnTo>
                  <a:pt x="541327" y="0"/>
                </a:lnTo>
                <a:close/>
              </a:path>
            </a:pathLst>
          </a:custGeom>
          <a:solidFill>
            <a:srgbClr val="618FFD"/>
          </a:solidFill>
        </p:spPr>
        <p:txBody>
          <a:bodyPr wrap="square" lIns="0" tIns="0" rIns="0" bIns="0" rtlCol="0"/>
          <a:lstStyle/>
          <a:p>
            <a:endParaRPr/>
          </a:p>
        </p:txBody>
      </p:sp>
      <p:sp>
        <p:nvSpPr>
          <p:cNvPr id="10" name="object 10"/>
          <p:cNvSpPr/>
          <p:nvPr/>
        </p:nvSpPr>
        <p:spPr>
          <a:xfrm>
            <a:off x="1489293" y="2737168"/>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11" name="object 11"/>
          <p:cNvSpPr/>
          <p:nvPr/>
        </p:nvSpPr>
        <p:spPr>
          <a:xfrm>
            <a:off x="1297786" y="2737169"/>
            <a:ext cx="541655" cy="494665"/>
          </a:xfrm>
          <a:custGeom>
            <a:avLst/>
            <a:gdLst/>
            <a:ahLst/>
            <a:cxnLst/>
            <a:rect l="l" t="t" r="r" b="b"/>
            <a:pathLst>
              <a:path w="541655" h="494664">
                <a:moveTo>
                  <a:pt x="0" y="168174"/>
                </a:moveTo>
                <a:lnTo>
                  <a:pt x="191507" y="168174"/>
                </a:lnTo>
                <a:lnTo>
                  <a:pt x="191507" y="0"/>
                </a:lnTo>
                <a:lnTo>
                  <a:pt x="349819" y="0"/>
                </a:lnTo>
                <a:lnTo>
                  <a:pt x="349819" y="168174"/>
                </a:lnTo>
                <a:lnTo>
                  <a:pt x="541326" y="168174"/>
                </a:lnTo>
                <a:lnTo>
                  <a:pt x="541326" y="326487"/>
                </a:lnTo>
                <a:lnTo>
                  <a:pt x="349819" y="326487"/>
                </a:lnTo>
                <a:lnTo>
                  <a:pt x="349819" y="494661"/>
                </a:lnTo>
                <a:lnTo>
                  <a:pt x="191507" y="494661"/>
                </a:lnTo>
                <a:lnTo>
                  <a:pt x="191507" y="326487"/>
                </a:lnTo>
                <a:lnTo>
                  <a:pt x="0" y="326487"/>
                </a:lnTo>
                <a:lnTo>
                  <a:pt x="0" y="168174"/>
                </a:lnTo>
                <a:close/>
              </a:path>
            </a:pathLst>
          </a:custGeom>
          <a:ln w="12700">
            <a:solidFill>
              <a:srgbClr val="000000"/>
            </a:solidFill>
          </a:ln>
        </p:spPr>
        <p:txBody>
          <a:bodyPr wrap="square" lIns="0" tIns="0" rIns="0" bIns="0" rtlCol="0"/>
          <a:lstStyle/>
          <a:p>
            <a:endParaRPr/>
          </a:p>
        </p:txBody>
      </p:sp>
      <p:sp>
        <p:nvSpPr>
          <p:cNvPr id="12" name="object 12"/>
          <p:cNvSpPr/>
          <p:nvPr/>
        </p:nvSpPr>
        <p:spPr>
          <a:xfrm>
            <a:off x="2552700" y="3949700"/>
            <a:ext cx="685800" cy="63500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759293" y="4295556"/>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14" name="object 14"/>
          <p:cNvSpPr/>
          <p:nvPr/>
        </p:nvSpPr>
        <p:spPr>
          <a:xfrm>
            <a:off x="2567786" y="4137243"/>
            <a:ext cx="541655" cy="158750"/>
          </a:xfrm>
          <a:custGeom>
            <a:avLst/>
            <a:gdLst/>
            <a:ahLst/>
            <a:cxnLst/>
            <a:rect l="l" t="t" r="r" b="b"/>
            <a:pathLst>
              <a:path w="541655" h="158750">
                <a:moveTo>
                  <a:pt x="541327" y="0"/>
                </a:moveTo>
                <a:lnTo>
                  <a:pt x="0" y="0"/>
                </a:lnTo>
                <a:lnTo>
                  <a:pt x="0" y="158312"/>
                </a:lnTo>
                <a:lnTo>
                  <a:pt x="541327" y="158312"/>
                </a:lnTo>
                <a:lnTo>
                  <a:pt x="541327" y="0"/>
                </a:lnTo>
                <a:close/>
              </a:path>
            </a:pathLst>
          </a:custGeom>
          <a:solidFill>
            <a:srgbClr val="618FFD"/>
          </a:solidFill>
        </p:spPr>
        <p:txBody>
          <a:bodyPr wrap="square" lIns="0" tIns="0" rIns="0" bIns="0" rtlCol="0"/>
          <a:lstStyle/>
          <a:p>
            <a:endParaRPr/>
          </a:p>
        </p:txBody>
      </p:sp>
      <p:sp>
        <p:nvSpPr>
          <p:cNvPr id="15" name="object 15"/>
          <p:cNvSpPr/>
          <p:nvPr/>
        </p:nvSpPr>
        <p:spPr>
          <a:xfrm>
            <a:off x="2759293" y="3969069"/>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16" name="object 16"/>
          <p:cNvSpPr/>
          <p:nvPr/>
        </p:nvSpPr>
        <p:spPr>
          <a:xfrm>
            <a:off x="2567786" y="3969069"/>
            <a:ext cx="541655" cy="494665"/>
          </a:xfrm>
          <a:custGeom>
            <a:avLst/>
            <a:gdLst/>
            <a:ahLst/>
            <a:cxnLst/>
            <a:rect l="l" t="t" r="r" b="b"/>
            <a:pathLst>
              <a:path w="541655" h="494664">
                <a:moveTo>
                  <a:pt x="0" y="168174"/>
                </a:moveTo>
                <a:lnTo>
                  <a:pt x="191507" y="168174"/>
                </a:lnTo>
                <a:lnTo>
                  <a:pt x="191507" y="0"/>
                </a:lnTo>
                <a:lnTo>
                  <a:pt x="349819" y="0"/>
                </a:lnTo>
                <a:lnTo>
                  <a:pt x="349819" y="168174"/>
                </a:lnTo>
                <a:lnTo>
                  <a:pt x="541327" y="168174"/>
                </a:lnTo>
                <a:lnTo>
                  <a:pt x="541327" y="326486"/>
                </a:lnTo>
                <a:lnTo>
                  <a:pt x="349819" y="326486"/>
                </a:lnTo>
                <a:lnTo>
                  <a:pt x="349819" y="494661"/>
                </a:lnTo>
                <a:lnTo>
                  <a:pt x="191507" y="494661"/>
                </a:lnTo>
                <a:lnTo>
                  <a:pt x="191507" y="326486"/>
                </a:lnTo>
                <a:lnTo>
                  <a:pt x="0" y="326486"/>
                </a:lnTo>
                <a:lnTo>
                  <a:pt x="0" y="168174"/>
                </a:lnTo>
                <a:close/>
              </a:path>
            </a:pathLst>
          </a:custGeom>
          <a:ln w="12700">
            <a:solidFill>
              <a:srgbClr val="000000"/>
            </a:solidFill>
          </a:ln>
        </p:spPr>
        <p:txBody>
          <a:bodyPr wrap="square" lIns="0" tIns="0" rIns="0" bIns="0" rtlCol="0"/>
          <a:lstStyle/>
          <a:p>
            <a:endParaRPr/>
          </a:p>
        </p:txBody>
      </p:sp>
      <p:sp>
        <p:nvSpPr>
          <p:cNvPr id="17" name="object 17"/>
          <p:cNvSpPr/>
          <p:nvPr/>
        </p:nvSpPr>
        <p:spPr>
          <a:xfrm>
            <a:off x="3441700" y="3086100"/>
            <a:ext cx="2146300" cy="20574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454400" y="3098800"/>
            <a:ext cx="2019300" cy="201930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3771900" y="1003300"/>
            <a:ext cx="3035300" cy="1981200"/>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3784600" y="1016000"/>
            <a:ext cx="2908300" cy="1854200"/>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931670">
              <a:lnSpc>
                <a:spcPct val="100000"/>
              </a:lnSpc>
            </a:pPr>
            <a:r>
              <a:rPr sz="4400" b="1" spc="25" dirty="0">
                <a:latin typeface="Arial"/>
                <a:cs typeface="Arial"/>
              </a:rPr>
              <a:t>M</a:t>
            </a:r>
            <a:r>
              <a:rPr sz="4400" b="1" spc="0" dirty="0">
                <a:latin typeface="Arial"/>
                <a:cs typeface="Arial"/>
              </a:rPr>
              <a:t>ob</a:t>
            </a:r>
            <a:r>
              <a:rPr sz="4400" b="1" spc="-30" dirty="0">
                <a:latin typeface="Arial"/>
                <a:cs typeface="Arial"/>
              </a:rPr>
              <a:t>il</a:t>
            </a:r>
            <a:r>
              <a:rPr sz="4400" b="1" dirty="0">
                <a:latin typeface="Arial"/>
                <a:cs typeface="Arial"/>
              </a:rPr>
              <a:t>e</a:t>
            </a:r>
            <a:r>
              <a:rPr sz="4400" b="1" spc="-170" dirty="0">
                <a:latin typeface="Arial"/>
                <a:cs typeface="Arial"/>
              </a:rPr>
              <a:t> </a:t>
            </a:r>
            <a:r>
              <a:rPr sz="4400" b="1" spc="20" dirty="0">
                <a:latin typeface="Arial"/>
                <a:cs typeface="Arial"/>
              </a:rPr>
              <a:t>A</a:t>
            </a:r>
            <a:r>
              <a:rPr sz="4400" b="1" spc="0" dirty="0">
                <a:latin typeface="Arial"/>
                <a:cs typeface="Arial"/>
              </a:rPr>
              <a:t>d</a:t>
            </a:r>
            <a:r>
              <a:rPr sz="4400" b="1" spc="-50" dirty="0">
                <a:latin typeface="Arial"/>
                <a:cs typeface="Arial"/>
              </a:rPr>
              <a:t>ve</a:t>
            </a:r>
            <a:r>
              <a:rPr sz="4400" b="1" spc="-15" dirty="0">
                <a:latin typeface="Arial"/>
                <a:cs typeface="Arial"/>
              </a:rPr>
              <a:t>r</a:t>
            </a:r>
            <a:r>
              <a:rPr sz="4400" b="1" spc="25" dirty="0">
                <a:latin typeface="Arial"/>
                <a:cs typeface="Arial"/>
              </a:rPr>
              <a:t>t</a:t>
            </a:r>
            <a:r>
              <a:rPr sz="4400" b="1" spc="-30" dirty="0">
                <a:latin typeface="Arial"/>
                <a:cs typeface="Arial"/>
              </a:rPr>
              <a:t>i</a:t>
            </a:r>
            <a:r>
              <a:rPr sz="4400" b="1" spc="-50" dirty="0">
                <a:latin typeface="Arial"/>
                <a:cs typeface="Arial"/>
              </a:rPr>
              <a:t>s</a:t>
            </a:r>
            <a:r>
              <a:rPr sz="4400" b="1" spc="-30" dirty="0">
                <a:latin typeface="Arial"/>
                <a:cs typeface="Arial"/>
              </a:rPr>
              <a:t>i</a:t>
            </a:r>
            <a:r>
              <a:rPr sz="4400" b="1" spc="0" dirty="0">
                <a:latin typeface="Arial"/>
                <a:cs typeface="Arial"/>
              </a:rPr>
              <a:t>n</a:t>
            </a:r>
            <a:r>
              <a:rPr sz="4400" b="1" spc="-5" dirty="0">
                <a:latin typeface="Arial"/>
                <a:cs typeface="Arial"/>
              </a:rPr>
              <a:t>g</a:t>
            </a:r>
            <a:endParaRPr sz="4400">
              <a:latin typeface="Arial"/>
              <a:cs typeface="Arial"/>
            </a:endParaRPr>
          </a:p>
        </p:txBody>
      </p:sp>
      <p:sp>
        <p:nvSpPr>
          <p:cNvPr id="4" name="object 4"/>
          <p:cNvSpPr/>
          <p:nvPr/>
        </p:nvSpPr>
        <p:spPr>
          <a:xfrm>
            <a:off x="482600" y="3340100"/>
            <a:ext cx="2159000" cy="18034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6200" y="1003300"/>
            <a:ext cx="3022600" cy="17526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8900" y="1016000"/>
            <a:ext cx="2895600" cy="1625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282700" y="2717800"/>
            <a:ext cx="685800" cy="6350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489293" y="3063656"/>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9" name="object 9"/>
          <p:cNvSpPr/>
          <p:nvPr/>
        </p:nvSpPr>
        <p:spPr>
          <a:xfrm>
            <a:off x="1297786" y="2905343"/>
            <a:ext cx="541655" cy="158750"/>
          </a:xfrm>
          <a:custGeom>
            <a:avLst/>
            <a:gdLst/>
            <a:ahLst/>
            <a:cxnLst/>
            <a:rect l="l" t="t" r="r" b="b"/>
            <a:pathLst>
              <a:path w="541655" h="158750">
                <a:moveTo>
                  <a:pt x="541327" y="0"/>
                </a:moveTo>
                <a:lnTo>
                  <a:pt x="0" y="0"/>
                </a:lnTo>
                <a:lnTo>
                  <a:pt x="0" y="158313"/>
                </a:lnTo>
                <a:lnTo>
                  <a:pt x="541327" y="158313"/>
                </a:lnTo>
                <a:lnTo>
                  <a:pt x="541327" y="0"/>
                </a:lnTo>
                <a:close/>
              </a:path>
            </a:pathLst>
          </a:custGeom>
          <a:solidFill>
            <a:srgbClr val="618FFD"/>
          </a:solidFill>
        </p:spPr>
        <p:txBody>
          <a:bodyPr wrap="square" lIns="0" tIns="0" rIns="0" bIns="0" rtlCol="0"/>
          <a:lstStyle/>
          <a:p>
            <a:endParaRPr/>
          </a:p>
        </p:txBody>
      </p:sp>
      <p:sp>
        <p:nvSpPr>
          <p:cNvPr id="10" name="object 10"/>
          <p:cNvSpPr/>
          <p:nvPr/>
        </p:nvSpPr>
        <p:spPr>
          <a:xfrm>
            <a:off x="1489293" y="2737168"/>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11" name="object 11"/>
          <p:cNvSpPr/>
          <p:nvPr/>
        </p:nvSpPr>
        <p:spPr>
          <a:xfrm>
            <a:off x="1297786" y="2737169"/>
            <a:ext cx="541655" cy="494665"/>
          </a:xfrm>
          <a:custGeom>
            <a:avLst/>
            <a:gdLst/>
            <a:ahLst/>
            <a:cxnLst/>
            <a:rect l="l" t="t" r="r" b="b"/>
            <a:pathLst>
              <a:path w="541655" h="494664">
                <a:moveTo>
                  <a:pt x="0" y="168174"/>
                </a:moveTo>
                <a:lnTo>
                  <a:pt x="191507" y="168174"/>
                </a:lnTo>
                <a:lnTo>
                  <a:pt x="191507" y="0"/>
                </a:lnTo>
                <a:lnTo>
                  <a:pt x="349819" y="0"/>
                </a:lnTo>
                <a:lnTo>
                  <a:pt x="349819" y="168174"/>
                </a:lnTo>
                <a:lnTo>
                  <a:pt x="541326" y="168174"/>
                </a:lnTo>
                <a:lnTo>
                  <a:pt x="541326" y="326487"/>
                </a:lnTo>
                <a:lnTo>
                  <a:pt x="349819" y="326487"/>
                </a:lnTo>
                <a:lnTo>
                  <a:pt x="349819" y="494661"/>
                </a:lnTo>
                <a:lnTo>
                  <a:pt x="191507" y="494661"/>
                </a:lnTo>
                <a:lnTo>
                  <a:pt x="191507" y="326487"/>
                </a:lnTo>
                <a:lnTo>
                  <a:pt x="0" y="326487"/>
                </a:lnTo>
                <a:lnTo>
                  <a:pt x="0" y="168174"/>
                </a:lnTo>
                <a:close/>
              </a:path>
            </a:pathLst>
          </a:custGeom>
          <a:ln w="12700">
            <a:solidFill>
              <a:srgbClr val="000000"/>
            </a:solidFill>
          </a:ln>
        </p:spPr>
        <p:txBody>
          <a:bodyPr wrap="square" lIns="0" tIns="0" rIns="0" bIns="0" rtlCol="0"/>
          <a:lstStyle/>
          <a:p>
            <a:endParaRPr/>
          </a:p>
        </p:txBody>
      </p:sp>
      <p:sp>
        <p:nvSpPr>
          <p:cNvPr id="12" name="object 12"/>
          <p:cNvSpPr/>
          <p:nvPr/>
        </p:nvSpPr>
        <p:spPr>
          <a:xfrm>
            <a:off x="2552700" y="3949700"/>
            <a:ext cx="685800" cy="63500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759293" y="4295556"/>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14" name="object 14"/>
          <p:cNvSpPr/>
          <p:nvPr/>
        </p:nvSpPr>
        <p:spPr>
          <a:xfrm>
            <a:off x="2567786" y="4137243"/>
            <a:ext cx="541655" cy="158750"/>
          </a:xfrm>
          <a:custGeom>
            <a:avLst/>
            <a:gdLst/>
            <a:ahLst/>
            <a:cxnLst/>
            <a:rect l="l" t="t" r="r" b="b"/>
            <a:pathLst>
              <a:path w="541655" h="158750">
                <a:moveTo>
                  <a:pt x="541327" y="0"/>
                </a:moveTo>
                <a:lnTo>
                  <a:pt x="0" y="0"/>
                </a:lnTo>
                <a:lnTo>
                  <a:pt x="0" y="158312"/>
                </a:lnTo>
                <a:lnTo>
                  <a:pt x="541327" y="158312"/>
                </a:lnTo>
                <a:lnTo>
                  <a:pt x="541327" y="0"/>
                </a:lnTo>
                <a:close/>
              </a:path>
            </a:pathLst>
          </a:custGeom>
          <a:solidFill>
            <a:srgbClr val="618FFD"/>
          </a:solidFill>
        </p:spPr>
        <p:txBody>
          <a:bodyPr wrap="square" lIns="0" tIns="0" rIns="0" bIns="0" rtlCol="0"/>
          <a:lstStyle/>
          <a:p>
            <a:endParaRPr/>
          </a:p>
        </p:txBody>
      </p:sp>
      <p:sp>
        <p:nvSpPr>
          <p:cNvPr id="15" name="object 15"/>
          <p:cNvSpPr/>
          <p:nvPr/>
        </p:nvSpPr>
        <p:spPr>
          <a:xfrm>
            <a:off x="2759293" y="3969069"/>
            <a:ext cx="158750" cy="168275"/>
          </a:xfrm>
          <a:custGeom>
            <a:avLst/>
            <a:gdLst/>
            <a:ahLst/>
            <a:cxnLst/>
            <a:rect l="l" t="t" r="r" b="b"/>
            <a:pathLst>
              <a:path w="158750" h="168275">
                <a:moveTo>
                  <a:pt x="158313" y="0"/>
                </a:moveTo>
                <a:lnTo>
                  <a:pt x="0" y="0"/>
                </a:lnTo>
                <a:lnTo>
                  <a:pt x="0" y="168174"/>
                </a:lnTo>
                <a:lnTo>
                  <a:pt x="158313" y="168174"/>
                </a:lnTo>
                <a:lnTo>
                  <a:pt x="158313" y="0"/>
                </a:lnTo>
                <a:close/>
              </a:path>
            </a:pathLst>
          </a:custGeom>
          <a:solidFill>
            <a:srgbClr val="618FFD"/>
          </a:solidFill>
        </p:spPr>
        <p:txBody>
          <a:bodyPr wrap="square" lIns="0" tIns="0" rIns="0" bIns="0" rtlCol="0"/>
          <a:lstStyle/>
          <a:p>
            <a:endParaRPr/>
          </a:p>
        </p:txBody>
      </p:sp>
      <p:sp>
        <p:nvSpPr>
          <p:cNvPr id="16" name="object 16"/>
          <p:cNvSpPr/>
          <p:nvPr/>
        </p:nvSpPr>
        <p:spPr>
          <a:xfrm>
            <a:off x="2567786" y="3969069"/>
            <a:ext cx="541655" cy="494665"/>
          </a:xfrm>
          <a:custGeom>
            <a:avLst/>
            <a:gdLst/>
            <a:ahLst/>
            <a:cxnLst/>
            <a:rect l="l" t="t" r="r" b="b"/>
            <a:pathLst>
              <a:path w="541655" h="494664">
                <a:moveTo>
                  <a:pt x="0" y="168174"/>
                </a:moveTo>
                <a:lnTo>
                  <a:pt x="191507" y="168174"/>
                </a:lnTo>
                <a:lnTo>
                  <a:pt x="191507" y="0"/>
                </a:lnTo>
                <a:lnTo>
                  <a:pt x="349819" y="0"/>
                </a:lnTo>
                <a:lnTo>
                  <a:pt x="349819" y="168174"/>
                </a:lnTo>
                <a:lnTo>
                  <a:pt x="541327" y="168174"/>
                </a:lnTo>
                <a:lnTo>
                  <a:pt x="541327" y="326486"/>
                </a:lnTo>
                <a:lnTo>
                  <a:pt x="349819" y="326486"/>
                </a:lnTo>
                <a:lnTo>
                  <a:pt x="349819" y="494661"/>
                </a:lnTo>
                <a:lnTo>
                  <a:pt x="191507" y="494661"/>
                </a:lnTo>
                <a:lnTo>
                  <a:pt x="191507" y="326486"/>
                </a:lnTo>
                <a:lnTo>
                  <a:pt x="0" y="326486"/>
                </a:lnTo>
                <a:lnTo>
                  <a:pt x="0" y="168174"/>
                </a:lnTo>
                <a:close/>
              </a:path>
            </a:pathLst>
          </a:custGeom>
          <a:ln w="12700">
            <a:solidFill>
              <a:srgbClr val="000000"/>
            </a:solidFill>
          </a:ln>
        </p:spPr>
        <p:txBody>
          <a:bodyPr wrap="square" lIns="0" tIns="0" rIns="0" bIns="0" rtlCol="0"/>
          <a:lstStyle/>
          <a:p>
            <a:endParaRPr/>
          </a:p>
        </p:txBody>
      </p:sp>
      <p:sp>
        <p:nvSpPr>
          <p:cNvPr id="17" name="object 17"/>
          <p:cNvSpPr/>
          <p:nvPr/>
        </p:nvSpPr>
        <p:spPr>
          <a:xfrm>
            <a:off x="3416300" y="2984500"/>
            <a:ext cx="1066800" cy="1981200"/>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3610142" y="3161908"/>
            <a:ext cx="677545" cy="1206500"/>
          </a:xfrm>
          <a:prstGeom prst="rect">
            <a:avLst/>
          </a:prstGeom>
        </p:spPr>
        <p:txBody>
          <a:bodyPr vert="horz" wrap="square" lIns="0" tIns="0" rIns="0" bIns="0" rtlCol="0">
            <a:spAutoFit/>
          </a:bodyPr>
          <a:lstStyle/>
          <a:p>
            <a:pPr marL="12065" marR="5080" algn="ctr">
              <a:lnSpc>
                <a:spcPct val="100299"/>
              </a:lnSpc>
            </a:pPr>
            <a:r>
              <a:rPr sz="1600" b="1" i="1" spc="30" dirty="0">
                <a:latin typeface="Arial"/>
                <a:cs typeface="Arial"/>
              </a:rPr>
              <a:t>P</a:t>
            </a:r>
            <a:r>
              <a:rPr sz="1600" b="1" i="1" spc="10" dirty="0">
                <a:latin typeface="Arial"/>
                <a:cs typeface="Arial"/>
              </a:rPr>
              <a:t>a</a:t>
            </a:r>
            <a:r>
              <a:rPr sz="1600" b="1" i="1" spc="-55" dirty="0">
                <a:latin typeface="Arial"/>
                <a:cs typeface="Arial"/>
              </a:rPr>
              <a:t>i</a:t>
            </a:r>
            <a:r>
              <a:rPr sz="1600" b="1" i="1" spc="10" dirty="0">
                <a:latin typeface="Arial"/>
                <a:cs typeface="Arial"/>
              </a:rPr>
              <a:t>n</a:t>
            </a:r>
            <a:r>
              <a:rPr sz="1600" b="1" i="1" dirty="0">
                <a:latin typeface="Arial"/>
                <a:cs typeface="Arial"/>
              </a:rPr>
              <a:t>t </a:t>
            </a:r>
            <a:r>
              <a:rPr sz="1600" b="1" i="1" spc="10" dirty="0">
                <a:latin typeface="Arial"/>
                <a:cs typeface="Arial"/>
              </a:rPr>
              <a:t>on sa</a:t>
            </a:r>
            <a:r>
              <a:rPr sz="1600" b="1" i="1" spc="-50" dirty="0">
                <a:latin typeface="Arial"/>
                <a:cs typeface="Arial"/>
              </a:rPr>
              <a:t>l</a:t>
            </a:r>
            <a:r>
              <a:rPr sz="1600" b="1" i="1" dirty="0">
                <a:latin typeface="Arial"/>
                <a:cs typeface="Arial"/>
              </a:rPr>
              <a:t>e</a:t>
            </a:r>
            <a:r>
              <a:rPr sz="1600" b="1" i="1" spc="65" dirty="0">
                <a:latin typeface="Arial"/>
                <a:cs typeface="Arial"/>
              </a:rPr>
              <a:t> </a:t>
            </a:r>
            <a:r>
              <a:rPr sz="1600" b="1" i="1" spc="10" dirty="0">
                <a:latin typeface="Arial"/>
                <a:cs typeface="Arial"/>
              </a:rPr>
              <a:t>at </a:t>
            </a:r>
            <a:r>
              <a:rPr sz="1600" b="1" i="1" spc="40" dirty="0">
                <a:latin typeface="Arial"/>
                <a:cs typeface="Arial"/>
              </a:rPr>
              <a:t>H</a:t>
            </a:r>
            <a:r>
              <a:rPr sz="1600" b="1" i="1" spc="20" dirty="0">
                <a:latin typeface="Arial"/>
                <a:cs typeface="Arial"/>
              </a:rPr>
              <a:t>o</a:t>
            </a:r>
            <a:r>
              <a:rPr sz="1600" b="1" i="1" spc="-25" dirty="0">
                <a:latin typeface="Arial"/>
                <a:cs typeface="Arial"/>
              </a:rPr>
              <a:t>m</a:t>
            </a:r>
            <a:r>
              <a:rPr sz="1600" b="1" i="1" dirty="0">
                <a:latin typeface="Arial"/>
                <a:cs typeface="Arial"/>
              </a:rPr>
              <a:t>e </a:t>
            </a:r>
            <a:r>
              <a:rPr sz="1600" b="1" i="1" spc="40" dirty="0">
                <a:latin typeface="Arial"/>
                <a:cs typeface="Arial"/>
              </a:rPr>
              <a:t>D</a:t>
            </a:r>
            <a:r>
              <a:rPr sz="1600" b="1" i="1" spc="5" dirty="0">
                <a:latin typeface="Arial"/>
                <a:cs typeface="Arial"/>
              </a:rPr>
              <a:t>e</a:t>
            </a:r>
            <a:r>
              <a:rPr sz="1600" b="1" i="1" spc="10" dirty="0">
                <a:latin typeface="Arial"/>
                <a:cs typeface="Arial"/>
              </a:rPr>
              <a:t>po</a:t>
            </a:r>
            <a:r>
              <a:rPr sz="1600" b="1" i="1" spc="-35" dirty="0">
                <a:latin typeface="Arial"/>
                <a:cs typeface="Arial"/>
              </a:rPr>
              <a:t>t</a:t>
            </a:r>
            <a:r>
              <a:rPr sz="1600" b="1" i="1" dirty="0">
                <a:latin typeface="Arial"/>
                <a:cs typeface="Arial"/>
              </a:rPr>
              <a:t>!</a:t>
            </a:r>
            <a:endParaRPr sz="1600">
              <a:latin typeface="Arial"/>
              <a:cs typeface="Arial"/>
            </a:endParaRPr>
          </a:p>
        </p:txBody>
      </p:sp>
      <p:sp>
        <p:nvSpPr>
          <p:cNvPr id="19" name="object 19"/>
          <p:cNvSpPr/>
          <p:nvPr/>
        </p:nvSpPr>
        <p:spPr>
          <a:xfrm>
            <a:off x="3771900" y="1003300"/>
            <a:ext cx="3035300" cy="1981200"/>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3784600" y="1016000"/>
            <a:ext cx="2908300" cy="1854200"/>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90692" rIns="0" bIns="0" rtlCol="0">
            <a:spAutoFit/>
          </a:bodyPr>
          <a:lstStyle/>
          <a:p>
            <a:pPr marL="293370">
              <a:lnSpc>
                <a:spcPct val="100000"/>
              </a:lnSpc>
            </a:pPr>
            <a:r>
              <a:rPr sz="4400" b="1" spc="20" dirty="0">
                <a:latin typeface="Arial"/>
                <a:cs typeface="Arial"/>
              </a:rPr>
              <a:t>N</a:t>
            </a:r>
            <a:r>
              <a:rPr sz="4400" b="1" spc="-50" dirty="0">
                <a:latin typeface="Arial"/>
                <a:cs typeface="Arial"/>
              </a:rPr>
              <a:t>e</a:t>
            </a:r>
            <a:r>
              <a:rPr sz="4400" b="1" spc="-5" dirty="0">
                <a:latin typeface="Arial"/>
                <a:cs typeface="Arial"/>
              </a:rPr>
              <a:t>w</a:t>
            </a:r>
            <a:r>
              <a:rPr sz="4400" b="1" spc="50" dirty="0">
                <a:latin typeface="Arial"/>
                <a:cs typeface="Arial"/>
              </a:rPr>
              <a:t> </a:t>
            </a:r>
            <a:r>
              <a:rPr sz="4400" b="1" spc="-30" dirty="0">
                <a:latin typeface="Arial"/>
                <a:cs typeface="Arial"/>
              </a:rPr>
              <a:t>O</a:t>
            </a:r>
            <a:r>
              <a:rPr sz="4400" b="1" spc="0" dirty="0">
                <a:latin typeface="Arial"/>
                <a:cs typeface="Arial"/>
              </a:rPr>
              <a:t>ppo</a:t>
            </a:r>
            <a:r>
              <a:rPr sz="4400" b="1" spc="-15" dirty="0">
                <a:latin typeface="Arial"/>
                <a:cs typeface="Arial"/>
              </a:rPr>
              <a:t>r</a:t>
            </a:r>
            <a:r>
              <a:rPr sz="4400" b="1" spc="35" dirty="0">
                <a:latin typeface="Arial"/>
                <a:cs typeface="Arial"/>
              </a:rPr>
              <a:t>t</a:t>
            </a:r>
            <a:r>
              <a:rPr sz="4400" b="1" spc="0" dirty="0">
                <a:latin typeface="Arial"/>
                <a:cs typeface="Arial"/>
              </a:rPr>
              <a:t>un</a:t>
            </a:r>
            <a:r>
              <a:rPr sz="4400" b="1" spc="-30" dirty="0">
                <a:latin typeface="Arial"/>
                <a:cs typeface="Arial"/>
              </a:rPr>
              <a:t>i</a:t>
            </a:r>
            <a:r>
              <a:rPr sz="4400" b="1" spc="35" dirty="0">
                <a:latin typeface="Arial"/>
                <a:cs typeface="Arial"/>
              </a:rPr>
              <a:t>t</a:t>
            </a:r>
            <a:r>
              <a:rPr sz="4400" b="1" spc="-30" dirty="0">
                <a:latin typeface="Arial"/>
                <a:cs typeface="Arial"/>
              </a:rPr>
              <a:t>i</a:t>
            </a:r>
            <a:r>
              <a:rPr sz="4400" b="1" spc="-50" dirty="0">
                <a:latin typeface="Arial"/>
                <a:cs typeface="Arial"/>
              </a:rPr>
              <a:t>e</a:t>
            </a:r>
            <a:r>
              <a:rPr sz="4400" b="1" dirty="0">
                <a:latin typeface="Arial"/>
                <a:cs typeface="Arial"/>
              </a:rPr>
              <a:t>s</a:t>
            </a:r>
            <a:endParaRPr sz="4400">
              <a:latin typeface="Arial"/>
              <a:cs typeface="Arial"/>
            </a:endParaRPr>
          </a:p>
        </p:txBody>
      </p:sp>
      <p:sp>
        <p:nvSpPr>
          <p:cNvPr id="3" name="object 3"/>
          <p:cNvSpPr/>
          <p:nvPr/>
        </p:nvSpPr>
        <p:spPr>
          <a:xfrm>
            <a:off x="2514600" y="1206500"/>
            <a:ext cx="1485900" cy="2336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63587" y="3618091"/>
            <a:ext cx="4347845" cy="584200"/>
          </a:xfrm>
          <a:prstGeom prst="rect">
            <a:avLst/>
          </a:prstGeom>
        </p:spPr>
        <p:txBody>
          <a:bodyPr vert="horz" wrap="square" lIns="0" tIns="0" rIns="0" bIns="0" rtlCol="0">
            <a:spAutoFit/>
          </a:bodyPr>
          <a:lstStyle/>
          <a:p>
            <a:pPr marL="12700">
              <a:lnSpc>
                <a:spcPct val="100000"/>
              </a:lnSpc>
            </a:pPr>
            <a:r>
              <a:rPr sz="4400" b="1" spc="20" dirty="0">
                <a:solidFill>
                  <a:srgbClr val="FFFFFF"/>
                </a:solidFill>
                <a:latin typeface="Arial"/>
                <a:cs typeface="Arial"/>
              </a:rPr>
              <a:t>C</a:t>
            </a:r>
            <a:r>
              <a:rPr sz="4400" b="1" spc="10" dirty="0">
                <a:solidFill>
                  <a:srgbClr val="FFFFFF"/>
                </a:solidFill>
                <a:latin typeface="Arial"/>
                <a:cs typeface="Arial"/>
              </a:rPr>
              <a:t>h</a:t>
            </a:r>
            <a:r>
              <a:rPr sz="4400" b="1" spc="-50" dirty="0">
                <a:solidFill>
                  <a:srgbClr val="FFFFFF"/>
                </a:solidFill>
                <a:latin typeface="Arial"/>
                <a:cs typeface="Arial"/>
              </a:rPr>
              <a:t>a</a:t>
            </a:r>
            <a:r>
              <a:rPr sz="4400" b="1" spc="0" dirty="0">
                <a:solidFill>
                  <a:srgbClr val="FFFFFF"/>
                </a:solidFill>
                <a:latin typeface="Arial"/>
                <a:cs typeface="Arial"/>
              </a:rPr>
              <a:t>ng</a:t>
            </a:r>
            <a:r>
              <a:rPr sz="4400" b="1" spc="-30" dirty="0">
                <a:solidFill>
                  <a:srgbClr val="FFFFFF"/>
                </a:solidFill>
                <a:latin typeface="Arial"/>
                <a:cs typeface="Arial"/>
              </a:rPr>
              <a:t>i</a:t>
            </a:r>
            <a:r>
              <a:rPr sz="4400" b="1" spc="0" dirty="0">
                <a:solidFill>
                  <a:srgbClr val="FFFFFF"/>
                </a:solidFill>
                <a:latin typeface="Arial"/>
                <a:cs typeface="Arial"/>
              </a:rPr>
              <a:t>n</a:t>
            </a:r>
            <a:r>
              <a:rPr sz="4400" b="1" spc="-5" dirty="0">
                <a:solidFill>
                  <a:srgbClr val="FFFFFF"/>
                </a:solidFill>
                <a:latin typeface="Arial"/>
                <a:cs typeface="Arial"/>
              </a:rPr>
              <a:t>g</a:t>
            </a:r>
            <a:r>
              <a:rPr sz="4400" b="1" spc="-15" dirty="0">
                <a:solidFill>
                  <a:srgbClr val="FFFFFF"/>
                </a:solidFill>
                <a:latin typeface="Arial"/>
                <a:cs typeface="Arial"/>
              </a:rPr>
              <a:t> </a:t>
            </a:r>
            <a:r>
              <a:rPr sz="4400" b="1" spc="-95" dirty="0">
                <a:solidFill>
                  <a:srgbClr val="FFFFFF"/>
                </a:solidFill>
                <a:latin typeface="Arial"/>
                <a:cs typeface="Arial"/>
              </a:rPr>
              <a:t>T</a:t>
            </a:r>
            <a:r>
              <a:rPr sz="4400" b="1" spc="-30" dirty="0">
                <a:solidFill>
                  <a:srgbClr val="FFFFFF"/>
                </a:solidFill>
                <a:latin typeface="Arial"/>
                <a:cs typeface="Arial"/>
              </a:rPr>
              <a:t>i</a:t>
            </a:r>
            <a:r>
              <a:rPr sz="4400" b="1" spc="-15" dirty="0">
                <a:solidFill>
                  <a:srgbClr val="FFFFFF"/>
                </a:solidFill>
                <a:latin typeface="Arial"/>
                <a:cs typeface="Arial"/>
              </a:rPr>
              <a:t>m</a:t>
            </a:r>
            <a:r>
              <a:rPr sz="4400" b="1" spc="-50" dirty="0">
                <a:solidFill>
                  <a:srgbClr val="FFFFFF"/>
                </a:solidFill>
                <a:latin typeface="Arial"/>
                <a:cs typeface="Arial"/>
              </a:rPr>
              <a:t>e</a:t>
            </a:r>
            <a:r>
              <a:rPr sz="4400" b="1" dirty="0">
                <a:solidFill>
                  <a:srgbClr val="FFFFFF"/>
                </a:solidFill>
                <a:latin typeface="Arial"/>
                <a:cs typeface="Arial"/>
              </a:rPr>
              <a:t>s</a:t>
            </a:r>
            <a:endParaRPr sz="44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931670">
              <a:lnSpc>
                <a:spcPct val="100000"/>
              </a:lnSpc>
            </a:pPr>
            <a:r>
              <a:rPr sz="4400" b="1" spc="25" dirty="0">
                <a:latin typeface="Arial"/>
                <a:cs typeface="Arial"/>
              </a:rPr>
              <a:t>M</a:t>
            </a:r>
            <a:r>
              <a:rPr sz="4400" b="1" spc="0" dirty="0">
                <a:latin typeface="Arial"/>
                <a:cs typeface="Arial"/>
              </a:rPr>
              <a:t>ob</a:t>
            </a:r>
            <a:r>
              <a:rPr sz="4400" b="1" spc="-30" dirty="0">
                <a:latin typeface="Arial"/>
                <a:cs typeface="Arial"/>
              </a:rPr>
              <a:t>il</a:t>
            </a:r>
            <a:r>
              <a:rPr sz="4400" b="1" dirty="0">
                <a:latin typeface="Arial"/>
                <a:cs typeface="Arial"/>
              </a:rPr>
              <a:t>e</a:t>
            </a:r>
            <a:r>
              <a:rPr sz="4400" b="1" spc="-170" dirty="0">
                <a:latin typeface="Arial"/>
                <a:cs typeface="Arial"/>
              </a:rPr>
              <a:t> </a:t>
            </a:r>
            <a:r>
              <a:rPr sz="4400" b="1" spc="20" dirty="0">
                <a:latin typeface="Arial"/>
                <a:cs typeface="Arial"/>
              </a:rPr>
              <a:t>A</a:t>
            </a:r>
            <a:r>
              <a:rPr sz="4400" b="1" spc="0" dirty="0">
                <a:latin typeface="Arial"/>
                <a:cs typeface="Arial"/>
              </a:rPr>
              <a:t>d</a:t>
            </a:r>
            <a:r>
              <a:rPr sz="4400" b="1" spc="-50" dirty="0">
                <a:latin typeface="Arial"/>
                <a:cs typeface="Arial"/>
              </a:rPr>
              <a:t>ve</a:t>
            </a:r>
            <a:r>
              <a:rPr sz="4400" b="1" spc="-15" dirty="0">
                <a:latin typeface="Arial"/>
                <a:cs typeface="Arial"/>
              </a:rPr>
              <a:t>r</a:t>
            </a:r>
            <a:r>
              <a:rPr sz="4400" b="1" spc="25" dirty="0">
                <a:latin typeface="Arial"/>
                <a:cs typeface="Arial"/>
              </a:rPr>
              <a:t>t</a:t>
            </a:r>
            <a:r>
              <a:rPr sz="4400" b="1" spc="-30" dirty="0">
                <a:latin typeface="Arial"/>
                <a:cs typeface="Arial"/>
              </a:rPr>
              <a:t>i</a:t>
            </a:r>
            <a:r>
              <a:rPr sz="4400" b="1" spc="-50" dirty="0">
                <a:latin typeface="Arial"/>
                <a:cs typeface="Arial"/>
              </a:rPr>
              <a:t>s</a:t>
            </a:r>
            <a:r>
              <a:rPr sz="4400" b="1" spc="-30" dirty="0">
                <a:latin typeface="Arial"/>
                <a:cs typeface="Arial"/>
              </a:rPr>
              <a:t>i</a:t>
            </a:r>
            <a:r>
              <a:rPr sz="4400" b="1" spc="0" dirty="0">
                <a:latin typeface="Arial"/>
                <a:cs typeface="Arial"/>
              </a:rPr>
              <a:t>n</a:t>
            </a:r>
            <a:r>
              <a:rPr sz="4400" b="1" spc="-5" dirty="0">
                <a:latin typeface="Arial"/>
                <a:cs typeface="Arial"/>
              </a:rPr>
              <a:t>g</a:t>
            </a:r>
            <a:endParaRPr sz="4400">
              <a:latin typeface="Arial"/>
              <a:cs typeface="Arial"/>
            </a:endParaRPr>
          </a:p>
        </p:txBody>
      </p:sp>
      <p:sp>
        <p:nvSpPr>
          <p:cNvPr id="4" name="object 4"/>
          <p:cNvSpPr/>
          <p:nvPr/>
        </p:nvSpPr>
        <p:spPr>
          <a:xfrm>
            <a:off x="177800" y="977900"/>
            <a:ext cx="2159000" cy="27178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06375" y="2714752"/>
            <a:ext cx="3106420" cy="812800"/>
          </a:xfrm>
          <a:prstGeom prst="rect">
            <a:avLst/>
          </a:prstGeom>
        </p:spPr>
        <p:txBody>
          <a:bodyPr vert="horz" wrap="square" lIns="0" tIns="0" rIns="0" bIns="0" rtlCol="0">
            <a:spAutoFit/>
          </a:bodyPr>
          <a:lstStyle/>
          <a:p>
            <a:pPr marL="12700" marR="5080" indent="101600">
              <a:lnSpc>
                <a:spcPct val="101200"/>
              </a:lnSpc>
            </a:pPr>
            <a:r>
              <a:rPr sz="2800" b="1" spc="-25" dirty="0">
                <a:solidFill>
                  <a:srgbClr val="FFFFFF"/>
                </a:solidFill>
                <a:latin typeface="Arial"/>
                <a:cs typeface="Arial"/>
              </a:rPr>
              <a:t>C</a:t>
            </a:r>
            <a:r>
              <a:rPr sz="2800" b="1" spc="-10" dirty="0">
                <a:solidFill>
                  <a:srgbClr val="FFFFFF"/>
                </a:solidFill>
                <a:latin typeface="Arial"/>
                <a:cs typeface="Arial"/>
              </a:rPr>
              <a:t>u</a:t>
            </a:r>
            <a:r>
              <a:rPr sz="2800" b="1" spc="40" dirty="0">
                <a:solidFill>
                  <a:srgbClr val="FFFFFF"/>
                </a:solidFill>
                <a:latin typeface="Arial"/>
                <a:cs typeface="Arial"/>
              </a:rPr>
              <a:t>s</a:t>
            </a:r>
            <a:r>
              <a:rPr sz="2800" b="1" spc="-35" dirty="0">
                <a:solidFill>
                  <a:srgbClr val="FFFFFF"/>
                </a:solidFill>
                <a:latin typeface="Arial"/>
                <a:cs typeface="Arial"/>
              </a:rPr>
              <a:t>t</a:t>
            </a:r>
            <a:r>
              <a:rPr sz="2800" b="1" spc="-15" dirty="0">
                <a:solidFill>
                  <a:srgbClr val="FFFFFF"/>
                </a:solidFill>
                <a:latin typeface="Arial"/>
                <a:cs typeface="Arial"/>
              </a:rPr>
              <a:t>o</a:t>
            </a:r>
            <a:r>
              <a:rPr sz="2800" b="1" spc="10" dirty="0">
                <a:solidFill>
                  <a:srgbClr val="FFFFFF"/>
                </a:solidFill>
                <a:latin typeface="Arial"/>
                <a:cs typeface="Arial"/>
              </a:rPr>
              <a:t>m</a:t>
            </a:r>
            <a:r>
              <a:rPr sz="2800" b="1" spc="40" dirty="0">
                <a:solidFill>
                  <a:srgbClr val="FFFFFF"/>
                </a:solidFill>
                <a:latin typeface="Arial"/>
                <a:cs typeface="Arial"/>
              </a:rPr>
              <a:t>e</a:t>
            </a:r>
            <a:r>
              <a:rPr sz="2800" b="1" dirty="0">
                <a:solidFill>
                  <a:srgbClr val="FFFFFF"/>
                </a:solidFill>
                <a:latin typeface="Arial"/>
                <a:cs typeface="Arial"/>
              </a:rPr>
              <a:t>r</a:t>
            </a:r>
            <a:r>
              <a:rPr sz="2800" b="1" spc="30" dirty="0">
                <a:solidFill>
                  <a:srgbClr val="FFFFFF"/>
                </a:solidFill>
                <a:latin typeface="Arial"/>
                <a:cs typeface="Arial"/>
              </a:rPr>
              <a:t> </a:t>
            </a:r>
            <a:r>
              <a:rPr sz="2800" b="1" spc="-15" dirty="0">
                <a:solidFill>
                  <a:srgbClr val="FFFFFF"/>
                </a:solidFill>
                <a:latin typeface="Arial"/>
                <a:cs typeface="Arial"/>
              </a:rPr>
              <a:t>p</a:t>
            </a:r>
            <a:r>
              <a:rPr sz="2800" b="1" spc="10" dirty="0">
                <a:solidFill>
                  <a:srgbClr val="FFFFFF"/>
                </a:solidFill>
                <a:latin typeface="Arial"/>
                <a:cs typeface="Arial"/>
              </a:rPr>
              <a:t>r</a:t>
            </a:r>
            <a:r>
              <a:rPr sz="2800" b="1" spc="-15" dirty="0">
                <a:solidFill>
                  <a:srgbClr val="FFFFFF"/>
                </a:solidFill>
                <a:latin typeface="Arial"/>
                <a:cs typeface="Arial"/>
              </a:rPr>
              <a:t>o</a:t>
            </a:r>
            <a:r>
              <a:rPr sz="2800" b="1" spc="-35" dirty="0">
                <a:solidFill>
                  <a:srgbClr val="FFFFFF"/>
                </a:solidFill>
                <a:latin typeface="Arial"/>
                <a:cs typeface="Arial"/>
              </a:rPr>
              <a:t>f</a:t>
            </a:r>
            <a:r>
              <a:rPr sz="2800" b="1" spc="10" dirty="0">
                <a:solidFill>
                  <a:srgbClr val="FFFFFF"/>
                </a:solidFill>
                <a:latin typeface="Arial"/>
                <a:cs typeface="Arial"/>
              </a:rPr>
              <a:t>il</a:t>
            </a:r>
            <a:r>
              <a:rPr sz="2800" b="1" dirty="0">
                <a:solidFill>
                  <a:srgbClr val="FFFFFF"/>
                </a:solidFill>
                <a:latin typeface="Arial"/>
                <a:cs typeface="Arial"/>
              </a:rPr>
              <a:t>e </a:t>
            </a:r>
            <a:r>
              <a:rPr sz="2800" b="1" spc="-25" dirty="0">
                <a:solidFill>
                  <a:srgbClr val="FFFFFF"/>
                </a:solidFill>
                <a:latin typeface="Arial"/>
                <a:cs typeface="Arial"/>
              </a:rPr>
              <a:t>R</a:t>
            </a:r>
            <a:r>
              <a:rPr sz="2800" b="1" spc="40" dirty="0">
                <a:solidFill>
                  <a:srgbClr val="FFFFFF"/>
                </a:solidFill>
                <a:latin typeface="Arial"/>
                <a:cs typeface="Arial"/>
              </a:rPr>
              <a:t>ece</a:t>
            </a:r>
            <a:r>
              <a:rPr sz="2800" b="1" spc="-15" dirty="0">
                <a:solidFill>
                  <a:srgbClr val="FFFFFF"/>
                </a:solidFill>
                <a:latin typeface="Arial"/>
                <a:cs typeface="Arial"/>
              </a:rPr>
              <a:t>n</a:t>
            </a:r>
            <a:r>
              <a:rPr sz="2800" b="1" dirty="0">
                <a:solidFill>
                  <a:srgbClr val="FFFFFF"/>
                </a:solidFill>
                <a:latin typeface="Arial"/>
                <a:cs typeface="Arial"/>
              </a:rPr>
              <a:t>t</a:t>
            </a:r>
            <a:r>
              <a:rPr sz="2800" b="1" spc="-114" dirty="0">
                <a:solidFill>
                  <a:srgbClr val="FFFFFF"/>
                </a:solidFill>
                <a:latin typeface="Arial"/>
                <a:cs typeface="Arial"/>
              </a:rPr>
              <a:t> </a:t>
            </a:r>
            <a:r>
              <a:rPr sz="2800" b="1" spc="-15" dirty="0">
                <a:solidFill>
                  <a:srgbClr val="FFFFFF"/>
                </a:solidFill>
                <a:latin typeface="Arial"/>
                <a:cs typeface="Arial"/>
              </a:rPr>
              <a:t>pu</a:t>
            </a:r>
            <a:r>
              <a:rPr sz="2800" b="1" spc="10" dirty="0">
                <a:solidFill>
                  <a:srgbClr val="FFFFFF"/>
                </a:solidFill>
                <a:latin typeface="Arial"/>
                <a:cs typeface="Arial"/>
              </a:rPr>
              <a:t>r</a:t>
            </a:r>
            <a:r>
              <a:rPr sz="2800" b="1" spc="40" dirty="0">
                <a:solidFill>
                  <a:srgbClr val="FFFFFF"/>
                </a:solidFill>
                <a:latin typeface="Arial"/>
                <a:cs typeface="Arial"/>
              </a:rPr>
              <a:t>c</a:t>
            </a:r>
            <a:r>
              <a:rPr sz="2800" b="1" spc="-15" dirty="0">
                <a:solidFill>
                  <a:srgbClr val="FFFFFF"/>
                </a:solidFill>
                <a:latin typeface="Arial"/>
                <a:cs typeface="Arial"/>
              </a:rPr>
              <a:t>h</a:t>
            </a:r>
            <a:r>
              <a:rPr sz="2800" b="1" spc="40" dirty="0">
                <a:solidFill>
                  <a:srgbClr val="FFFFFF"/>
                </a:solidFill>
                <a:latin typeface="Arial"/>
                <a:cs typeface="Arial"/>
              </a:rPr>
              <a:t>ase</a:t>
            </a:r>
            <a:r>
              <a:rPr sz="2800" b="1" dirty="0">
                <a:solidFill>
                  <a:srgbClr val="FFFFFF"/>
                </a:solidFill>
                <a:latin typeface="Arial"/>
                <a:cs typeface="Arial"/>
              </a:rPr>
              <a:t>s</a:t>
            </a:r>
            <a:endParaRPr sz="2800">
              <a:latin typeface="Arial"/>
              <a:cs typeface="Arial"/>
            </a:endParaRPr>
          </a:p>
        </p:txBody>
      </p:sp>
      <p:sp>
        <p:nvSpPr>
          <p:cNvPr id="6" name="object 6"/>
          <p:cNvSpPr txBox="1"/>
          <p:nvPr/>
        </p:nvSpPr>
        <p:spPr>
          <a:xfrm>
            <a:off x="4972225" y="1103496"/>
            <a:ext cx="2915920" cy="355600"/>
          </a:xfrm>
          <a:prstGeom prst="rect">
            <a:avLst/>
          </a:prstGeom>
        </p:spPr>
        <p:txBody>
          <a:bodyPr vert="horz" wrap="square" lIns="0" tIns="0" rIns="0" bIns="0" rtlCol="0">
            <a:spAutoFit/>
          </a:bodyPr>
          <a:lstStyle/>
          <a:p>
            <a:pPr marL="12700">
              <a:lnSpc>
                <a:spcPct val="100000"/>
              </a:lnSpc>
            </a:pPr>
            <a:r>
              <a:rPr sz="2800" b="1" spc="20" dirty="0">
                <a:solidFill>
                  <a:srgbClr val="FFFFFF"/>
                </a:solidFill>
                <a:latin typeface="Arial"/>
                <a:cs typeface="Arial"/>
              </a:rPr>
              <a:t>G</a:t>
            </a:r>
            <a:r>
              <a:rPr sz="2800" b="1" spc="40" dirty="0">
                <a:solidFill>
                  <a:srgbClr val="FFFFFF"/>
                </a:solidFill>
                <a:latin typeface="Arial"/>
                <a:cs typeface="Arial"/>
              </a:rPr>
              <a:t>e</a:t>
            </a:r>
            <a:r>
              <a:rPr sz="2800" b="1" spc="-20" dirty="0">
                <a:solidFill>
                  <a:srgbClr val="FFFFFF"/>
                </a:solidFill>
                <a:latin typeface="Arial"/>
                <a:cs typeface="Arial"/>
              </a:rPr>
              <a:t>o</a:t>
            </a:r>
            <a:r>
              <a:rPr sz="2800" b="1" spc="10" dirty="0">
                <a:solidFill>
                  <a:srgbClr val="FFFFFF"/>
                </a:solidFill>
                <a:latin typeface="Arial"/>
                <a:cs typeface="Arial"/>
              </a:rPr>
              <a:t>l</a:t>
            </a:r>
            <a:r>
              <a:rPr sz="2800" b="1" spc="-20" dirty="0">
                <a:solidFill>
                  <a:srgbClr val="FFFFFF"/>
                </a:solidFill>
                <a:latin typeface="Arial"/>
                <a:cs typeface="Arial"/>
              </a:rPr>
              <a:t>o</a:t>
            </a:r>
            <a:r>
              <a:rPr sz="2800" b="1" spc="40" dirty="0">
                <a:solidFill>
                  <a:srgbClr val="FFFFFF"/>
                </a:solidFill>
                <a:latin typeface="Arial"/>
                <a:cs typeface="Arial"/>
              </a:rPr>
              <a:t>ca</a:t>
            </a:r>
            <a:r>
              <a:rPr sz="2800" b="1" spc="-35" dirty="0">
                <a:solidFill>
                  <a:srgbClr val="FFFFFF"/>
                </a:solidFill>
                <a:latin typeface="Arial"/>
                <a:cs typeface="Arial"/>
              </a:rPr>
              <a:t>t</a:t>
            </a:r>
            <a:r>
              <a:rPr sz="2800" b="1" spc="10" dirty="0">
                <a:solidFill>
                  <a:srgbClr val="FFFFFF"/>
                </a:solidFill>
                <a:latin typeface="Arial"/>
                <a:cs typeface="Arial"/>
              </a:rPr>
              <a:t>i</a:t>
            </a:r>
            <a:r>
              <a:rPr sz="2800" b="1" spc="-20" dirty="0">
                <a:solidFill>
                  <a:srgbClr val="FFFFFF"/>
                </a:solidFill>
                <a:latin typeface="Arial"/>
                <a:cs typeface="Arial"/>
              </a:rPr>
              <a:t>o</a:t>
            </a:r>
            <a:r>
              <a:rPr sz="2800" b="1" spc="-5" dirty="0">
                <a:solidFill>
                  <a:srgbClr val="FFFFFF"/>
                </a:solidFill>
                <a:latin typeface="Arial"/>
                <a:cs typeface="Arial"/>
              </a:rPr>
              <a:t>n</a:t>
            </a:r>
            <a:r>
              <a:rPr sz="2800" b="1" spc="-90" dirty="0">
                <a:solidFill>
                  <a:srgbClr val="FFFFFF"/>
                </a:solidFill>
                <a:latin typeface="Arial"/>
                <a:cs typeface="Arial"/>
              </a:rPr>
              <a:t> </a:t>
            </a:r>
            <a:r>
              <a:rPr sz="2800" b="1" spc="-15" dirty="0">
                <a:solidFill>
                  <a:srgbClr val="FFFFFF"/>
                </a:solidFill>
                <a:latin typeface="Arial"/>
                <a:cs typeface="Arial"/>
              </a:rPr>
              <a:t>d</a:t>
            </a:r>
            <a:r>
              <a:rPr sz="2800" b="1" spc="40" dirty="0">
                <a:solidFill>
                  <a:srgbClr val="FFFFFF"/>
                </a:solidFill>
                <a:latin typeface="Arial"/>
                <a:cs typeface="Arial"/>
              </a:rPr>
              <a:t>a</a:t>
            </a:r>
            <a:r>
              <a:rPr sz="2800" b="1" spc="-35" dirty="0">
                <a:solidFill>
                  <a:srgbClr val="FFFFFF"/>
                </a:solidFill>
                <a:latin typeface="Arial"/>
                <a:cs typeface="Arial"/>
              </a:rPr>
              <a:t>t</a:t>
            </a:r>
            <a:r>
              <a:rPr sz="2800" b="1" dirty="0">
                <a:solidFill>
                  <a:srgbClr val="FFFFFF"/>
                </a:solidFill>
                <a:latin typeface="Arial"/>
                <a:cs typeface="Arial"/>
              </a:rPr>
              <a:t>a</a:t>
            </a:r>
            <a:endParaRPr sz="2800">
              <a:latin typeface="Arial"/>
              <a:cs typeface="Arial"/>
            </a:endParaRPr>
          </a:p>
        </p:txBody>
      </p:sp>
      <p:sp>
        <p:nvSpPr>
          <p:cNvPr id="7" name="object 7"/>
          <p:cNvSpPr/>
          <p:nvPr/>
        </p:nvSpPr>
        <p:spPr>
          <a:xfrm>
            <a:off x="4419600" y="1587500"/>
            <a:ext cx="2273300" cy="22606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581400" y="825500"/>
            <a:ext cx="1104900" cy="20574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552700" y="1625600"/>
            <a:ext cx="812800" cy="8128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794416" y="2082383"/>
            <a:ext cx="215265" cy="228600"/>
          </a:xfrm>
          <a:custGeom>
            <a:avLst/>
            <a:gdLst/>
            <a:ahLst/>
            <a:cxnLst/>
            <a:rect l="l" t="t" r="r" b="b"/>
            <a:pathLst>
              <a:path w="215264" h="228600">
                <a:moveTo>
                  <a:pt x="215066" y="0"/>
                </a:moveTo>
                <a:lnTo>
                  <a:pt x="0" y="0"/>
                </a:lnTo>
                <a:lnTo>
                  <a:pt x="0" y="228462"/>
                </a:lnTo>
                <a:lnTo>
                  <a:pt x="215066" y="228462"/>
                </a:lnTo>
                <a:lnTo>
                  <a:pt x="215066" y="0"/>
                </a:lnTo>
                <a:close/>
              </a:path>
            </a:pathLst>
          </a:custGeom>
          <a:solidFill>
            <a:srgbClr val="618FFD"/>
          </a:solidFill>
        </p:spPr>
        <p:txBody>
          <a:bodyPr wrap="square" lIns="0" tIns="0" rIns="0" bIns="0" rtlCol="0"/>
          <a:lstStyle/>
          <a:p>
            <a:endParaRPr/>
          </a:p>
        </p:txBody>
      </p:sp>
      <p:sp>
        <p:nvSpPr>
          <p:cNvPr id="11" name="object 11"/>
          <p:cNvSpPr/>
          <p:nvPr/>
        </p:nvSpPr>
        <p:spPr>
          <a:xfrm>
            <a:off x="2565953" y="1867316"/>
            <a:ext cx="672465" cy="215265"/>
          </a:xfrm>
          <a:custGeom>
            <a:avLst/>
            <a:gdLst/>
            <a:ahLst/>
            <a:cxnLst/>
            <a:rect l="l" t="t" r="r" b="b"/>
            <a:pathLst>
              <a:path w="672464" h="215264">
                <a:moveTo>
                  <a:pt x="671992" y="0"/>
                </a:moveTo>
                <a:lnTo>
                  <a:pt x="0" y="0"/>
                </a:lnTo>
                <a:lnTo>
                  <a:pt x="0" y="215066"/>
                </a:lnTo>
                <a:lnTo>
                  <a:pt x="671992" y="215066"/>
                </a:lnTo>
                <a:lnTo>
                  <a:pt x="671992" y="0"/>
                </a:lnTo>
                <a:close/>
              </a:path>
            </a:pathLst>
          </a:custGeom>
          <a:solidFill>
            <a:srgbClr val="618FFD"/>
          </a:solidFill>
        </p:spPr>
        <p:txBody>
          <a:bodyPr wrap="square" lIns="0" tIns="0" rIns="0" bIns="0" rtlCol="0"/>
          <a:lstStyle/>
          <a:p>
            <a:endParaRPr/>
          </a:p>
        </p:txBody>
      </p:sp>
      <p:sp>
        <p:nvSpPr>
          <p:cNvPr id="12" name="object 12"/>
          <p:cNvSpPr/>
          <p:nvPr/>
        </p:nvSpPr>
        <p:spPr>
          <a:xfrm>
            <a:off x="2794416" y="1638853"/>
            <a:ext cx="215265" cy="228600"/>
          </a:xfrm>
          <a:custGeom>
            <a:avLst/>
            <a:gdLst/>
            <a:ahLst/>
            <a:cxnLst/>
            <a:rect l="l" t="t" r="r" b="b"/>
            <a:pathLst>
              <a:path w="215264" h="228600">
                <a:moveTo>
                  <a:pt x="215066" y="0"/>
                </a:moveTo>
                <a:lnTo>
                  <a:pt x="0" y="0"/>
                </a:lnTo>
                <a:lnTo>
                  <a:pt x="0" y="228462"/>
                </a:lnTo>
                <a:lnTo>
                  <a:pt x="215066" y="228462"/>
                </a:lnTo>
                <a:lnTo>
                  <a:pt x="215066" y="0"/>
                </a:lnTo>
                <a:close/>
              </a:path>
            </a:pathLst>
          </a:custGeom>
          <a:solidFill>
            <a:srgbClr val="618FFD"/>
          </a:solidFill>
        </p:spPr>
        <p:txBody>
          <a:bodyPr wrap="square" lIns="0" tIns="0" rIns="0" bIns="0" rtlCol="0"/>
          <a:lstStyle/>
          <a:p>
            <a:endParaRPr/>
          </a:p>
        </p:txBody>
      </p:sp>
      <p:sp>
        <p:nvSpPr>
          <p:cNvPr id="13" name="object 13"/>
          <p:cNvSpPr/>
          <p:nvPr/>
        </p:nvSpPr>
        <p:spPr>
          <a:xfrm>
            <a:off x="2565954" y="1638853"/>
            <a:ext cx="672465" cy="672465"/>
          </a:xfrm>
          <a:custGeom>
            <a:avLst/>
            <a:gdLst/>
            <a:ahLst/>
            <a:cxnLst/>
            <a:rect l="l" t="t" r="r" b="b"/>
            <a:pathLst>
              <a:path w="672464" h="672464">
                <a:moveTo>
                  <a:pt x="0" y="228463"/>
                </a:moveTo>
                <a:lnTo>
                  <a:pt x="228463" y="228463"/>
                </a:lnTo>
                <a:lnTo>
                  <a:pt x="228463" y="0"/>
                </a:lnTo>
                <a:lnTo>
                  <a:pt x="443529" y="0"/>
                </a:lnTo>
                <a:lnTo>
                  <a:pt x="443529" y="228463"/>
                </a:lnTo>
                <a:lnTo>
                  <a:pt x="671991" y="228463"/>
                </a:lnTo>
                <a:lnTo>
                  <a:pt x="671991" y="443529"/>
                </a:lnTo>
                <a:lnTo>
                  <a:pt x="443529" y="443529"/>
                </a:lnTo>
                <a:lnTo>
                  <a:pt x="443529" y="671992"/>
                </a:lnTo>
                <a:lnTo>
                  <a:pt x="228463" y="671992"/>
                </a:lnTo>
                <a:lnTo>
                  <a:pt x="228463" y="443529"/>
                </a:lnTo>
                <a:lnTo>
                  <a:pt x="0" y="443529"/>
                </a:lnTo>
                <a:lnTo>
                  <a:pt x="0" y="228463"/>
                </a:lnTo>
                <a:close/>
              </a:path>
            </a:pathLst>
          </a:custGeom>
          <a:ln w="12700">
            <a:solidFill>
              <a:srgbClr val="000000"/>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p:nvPr/>
        </p:nvSpPr>
        <p:spPr>
          <a:xfrm>
            <a:off x="1246218" y="234305"/>
            <a:ext cx="6645275" cy="1143000"/>
          </a:xfrm>
          <a:prstGeom prst="rect">
            <a:avLst/>
          </a:prstGeom>
        </p:spPr>
        <p:txBody>
          <a:bodyPr vert="horz" wrap="square" lIns="0" tIns="0" rIns="0" bIns="0" rtlCol="0">
            <a:spAutoFit/>
          </a:bodyPr>
          <a:lstStyle/>
          <a:p>
            <a:pPr marL="1409700" marR="5080" indent="-1397000">
              <a:lnSpc>
                <a:spcPct val="100000"/>
              </a:lnSpc>
            </a:pPr>
            <a:r>
              <a:rPr sz="4000" b="1" spc="10" dirty="0">
                <a:solidFill>
                  <a:srgbClr val="FFFFFF"/>
                </a:solidFill>
                <a:latin typeface="Arial"/>
                <a:cs typeface="Arial"/>
              </a:rPr>
              <a:t>C</a:t>
            </a:r>
            <a:r>
              <a:rPr sz="4000" b="1" spc="-45" dirty="0">
                <a:solidFill>
                  <a:srgbClr val="FFFFFF"/>
                </a:solidFill>
                <a:latin typeface="Arial"/>
                <a:cs typeface="Arial"/>
              </a:rPr>
              <a:t>o</a:t>
            </a:r>
            <a:r>
              <a:rPr sz="4000" b="1" spc="-50" dirty="0">
                <a:solidFill>
                  <a:srgbClr val="FFFFFF"/>
                </a:solidFill>
                <a:latin typeface="Arial"/>
                <a:cs typeface="Arial"/>
              </a:rPr>
              <a:t>n</a:t>
            </a:r>
            <a:r>
              <a:rPr sz="4000" b="1" spc="-25" dirty="0">
                <a:solidFill>
                  <a:srgbClr val="FFFFFF"/>
                </a:solidFill>
                <a:latin typeface="Arial"/>
                <a:cs typeface="Arial"/>
              </a:rPr>
              <a:t>s</a:t>
            </a:r>
            <a:r>
              <a:rPr sz="4000" b="1" spc="-50" dirty="0">
                <a:solidFill>
                  <a:srgbClr val="FFFFFF"/>
                </a:solidFill>
                <a:latin typeface="Arial"/>
                <a:cs typeface="Arial"/>
              </a:rPr>
              <a:t>u</a:t>
            </a:r>
            <a:r>
              <a:rPr sz="4000" b="1" spc="40" dirty="0">
                <a:solidFill>
                  <a:srgbClr val="FFFFFF"/>
                </a:solidFill>
                <a:latin typeface="Arial"/>
                <a:cs typeface="Arial"/>
              </a:rPr>
              <a:t>m</a:t>
            </a:r>
            <a:r>
              <a:rPr sz="4000" b="1" spc="-25" dirty="0">
                <a:solidFill>
                  <a:srgbClr val="FFFFFF"/>
                </a:solidFill>
                <a:latin typeface="Arial"/>
                <a:cs typeface="Arial"/>
              </a:rPr>
              <a:t>e</a:t>
            </a:r>
            <a:r>
              <a:rPr sz="4000" b="1" dirty="0">
                <a:solidFill>
                  <a:srgbClr val="FFFFFF"/>
                </a:solidFill>
                <a:latin typeface="Arial"/>
                <a:cs typeface="Arial"/>
              </a:rPr>
              <a:t>r</a:t>
            </a:r>
            <a:r>
              <a:rPr sz="4000" b="1" spc="130" dirty="0">
                <a:solidFill>
                  <a:srgbClr val="FFFFFF"/>
                </a:solidFill>
                <a:latin typeface="Arial"/>
                <a:cs typeface="Arial"/>
              </a:rPr>
              <a:t> </a:t>
            </a:r>
            <a:r>
              <a:rPr sz="4000" b="1" spc="-20" dirty="0">
                <a:solidFill>
                  <a:srgbClr val="FFFFFF"/>
                </a:solidFill>
                <a:latin typeface="Arial"/>
                <a:cs typeface="Arial"/>
              </a:rPr>
              <a:t>G</a:t>
            </a:r>
            <a:r>
              <a:rPr sz="4000" b="1" spc="40" dirty="0">
                <a:solidFill>
                  <a:srgbClr val="FFFFFF"/>
                </a:solidFill>
                <a:latin typeface="Arial"/>
                <a:cs typeface="Arial"/>
              </a:rPr>
              <a:t>r</a:t>
            </a:r>
            <a:r>
              <a:rPr sz="4000" b="1" spc="-50" dirty="0">
                <a:solidFill>
                  <a:srgbClr val="FFFFFF"/>
                </a:solidFill>
                <a:latin typeface="Arial"/>
                <a:cs typeface="Arial"/>
              </a:rPr>
              <a:t>o</a:t>
            </a:r>
            <a:r>
              <a:rPr sz="4000" b="1" spc="-20" dirty="0">
                <a:solidFill>
                  <a:srgbClr val="FFFFFF"/>
                </a:solidFill>
                <a:latin typeface="Arial"/>
                <a:cs typeface="Arial"/>
              </a:rPr>
              <a:t>w</a:t>
            </a:r>
            <a:r>
              <a:rPr sz="4000" b="1" spc="-35" dirty="0">
                <a:solidFill>
                  <a:srgbClr val="FFFFFF"/>
                </a:solidFill>
                <a:latin typeface="Arial"/>
                <a:cs typeface="Arial"/>
              </a:rPr>
              <a:t>t</a:t>
            </a:r>
            <a:r>
              <a:rPr sz="4000" b="1" spc="-5" dirty="0">
                <a:solidFill>
                  <a:srgbClr val="FFFFFF"/>
                </a:solidFill>
                <a:latin typeface="Arial"/>
                <a:cs typeface="Arial"/>
              </a:rPr>
              <a:t>h</a:t>
            </a:r>
            <a:r>
              <a:rPr sz="4000" b="1" spc="40" dirty="0">
                <a:solidFill>
                  <a:srgbClr val="FFFFFF"/>
                </a:solidFill>
                <a:latin typeface="Arial"/>
                <a:cs typeface="Arial"/>
              </a:rPr>
              <a:t> </a:t>
            </a:r>
            <a:r>
              <a:rPr sz="4000" b="1" spc="-35" dirty="0">
                <a:solidFill>
                  <a:srgbClr val="FFFFFF"/>
                </a:solidFill>
                <a:latin typeface="Arial"/>
                <a:cs typeface="Arial"/>
              </a:rPr>
              <a:t>t</a:t>
            </a:r>
            <a:r>
              <a:rPr sz="4000" b="1" spc="-5" dirty="0">
                <a:solidFill>
                  <a:srgbClr val="FFFFFF"/>
                </a:solidFill>
                <a:latin typeface="Arial"/>
                <a:cs typeface="Arial"/>
              </a:rPr>
              <a:t>o</a:t>
            </a:r>
            <a:r>
              <a:rPr sz="4000" b="1" spc="40" dirty="0">
                <a:solidFill>
                  <a:srgbClr val="FFFFFF"/>
                </a:solidFill>
                <a:latin typeface="Arial"/>
                <a:cs typeface="Arial"/>
              </a:rPr>
              <a:t> </a:t>
            </a:r>
            <a:r>
              <a:rPr sz="4000" b="1" spc="-20" dirty="0">
                <a:solidFill>
                  <a:srgbClr val="FFFFFF"/>
                </a:solidFill>
                <a:latin typeface="Arial"/>
                <a:cs typeface="Arial"/>
              </a:rPr>
              <a:t>G</a:t>
            </a:r>
            <a:r>
              <a:rPr sz="4000" b="1" spc="-50" dirty="0">
                <a:solidFill>
                  <a:srgbClr val="FFFFFF"/>
                </a:solidFill>
                <a:latin typeface="Arial"/>
                <a:cs typeface="Arial"/>
              </a:rPr>
              <a:t>u</a:t>
            </a:r>
            <a:r>
              <a:rPr sz="4000" b="1" spc="-20" dirty="0">
                <a:solidFill>
                  <a:srgbClr val="FFFFFF"/>
                </a:solidFill>
                <a:latin typeface="Arial"/>
                <a:cs typeface="Arial"/>
              </a:rPr>
              <a:t>i</a:t>
            </a:r>
            <a:r>
              <a:rPr sz="4000" b="1" spc="-50" dirty="0">
                <a:solidFill>
                  <a:srgbClr val="FFFFFF"/>
                </a:solidFill>
                <a:latin typeface="Arial"/>
                <a:cs typeface="Arial"/>
              </a:rPr>
              <a:t>d</a:t>
            </a:r>
            <a:r>
              <a:rPr sz="4000" b="1" dirty="0">
                <a:solidFill>
                  <a:srgbClr val="FFFFFF"/>
                </a:solidFill>
                <a:latin typeface="Arial"/>
                <a:cs typeface="Arial"/>
              </a:rPr>
              <a:t>e </a:t>
            </a:r>
            <a:r>
              <a:rPr sz="4000" b="1" spc="30" dirty="0">
                <a:solidFill>
                  <a:srgbClr val="FFFFFF"/>
                </a:solidFill>
                <a:latin typeface="Arial"/>
                <a:cs typeface="Arial"/>
              </a:rPr>
              <a:t>P</a:t>
            </a:r>
            <a:r>
              <a:rPr sz="4000" b="1" spc="40" dirty="0">
                <a:solidFill>
                  <a:srgbClr val="FFFFFF"/>
                </a:solidFill>
                <a:latin typeface="Arial"/>
                <a:cs typeface="Arial"/>
              </a:rPr>
              <a:t>r</a:t>
            </a:r>
            <a:r>
              <a:rPr sz="4000" b="1" spc="-50" dirty="0">
                <a:solidFill>
                  <a:srgbClr val="FFFFFF"/>
                </a:solidFill>
                <a:latin typeface="Arial"/>
                <a:cs typeface="Arial"/>
              </a:rPr>
              <a:t>odu</a:t>
            </a:r>
            <a:r>
              <a:rPr sz="4000" b="1" spc="-25" dirty="0">
                <a:solidFill>
                  <a:srgbClr val="FFFFFF"/>
                </a:solidFill>
                <a:latin typeface="Arial"/>
                <a:cs typeface="Arial"/>
              </a:rPr>
              <a:t>c</a:t>
            </a:r>
            <a:r>
              <a:rPr sz="4000" b="1" dirty="0">
                <a:solidFill>
                  <a:srgbClr val="FFFFFF"/>
                </a:solidFill>
                <a:latin typeface="Arial"/>
                <a:cs typeface="Arial"/>
              </a:rPr>
              <a:t>t</a:t>
            </a:r>
            <a:r>
              <a:rPr sz="4000" b="1" spc="55" dirty="0">
                <a:solidFill>
                  <a:srgbClr val="FFFFFF"/>
                </a:solidFill>
                <a:latin typeface="Arial"/>
                <a:cs typeface="Arial"/>
              </a:rPr>
              <a:t> </a:t>
            </a:r>
            <a:r>
              <a:rPr sz="4000" b="1" spc="-15" dirty="0">
                <a:solidFill>
                  <a:srgbClr val="FFFFFF"/>
                </a:solidFill>
                <a:latin typeface="Arial"/>
                <a:cs typeface="Arial"/>
              </a:rPr>
              <a:t>G</a:t>
            </a:r>
            <a:r>
              <a:rPr sz="4000" b="1" spc="40" dirty="0">
                <a:solidFill>
                  <a:srgbClr val="FFFFFF"/>
                </a:solidFill>
                <a:latin typeface="Arial"/>
                <a:cs typeface="Arial"/>
              </a:rPr>
              <a:t>r</a:t>
            </a:r>
            <a:r>
              <a:rPr sz="4000" b="1" spc="-50" dirty="0">
                <a:solidFill>
                  <a:srgbClr val="FFFFFF"/>
                </a:solidFill>
                <a:latin typeface="Arial"/>
                <a:cs typeface="Arial"/>
              </a:rPr>
              <a:t>o</a:t>
            </a:r>
            <a:r>
              <a:rPr sz="4000" b="1" spc="-20" dirty="0">
                <a:solidFill>
                  <a:srgbClr val="FFFFFF"/>
                </a:solidFill>
                <a:latin typeface="Arial"/>
                <a:cs typeface="Arial"/>
              </a:rPr>
              <a:t>w</a:t>
            </a:r>
            <a:r>
              <a:rPr sz="4000" b="1" spc="-40" dirty="0">
                <a:solidFill>
                  <a:srgbClr val="FFFFFF"/>
                </a:solidFill>
                <a:latin typeface="Arial"/>
                <a:cs typeface="Arial"/>
              </a:rPr>
              <a:t>t</a:t>
            </a:r>
            <a:r>
              <a:rPr sz="4000" b="1" spc="-5" dirty="0">
                <a:solidFill>
                  <a:srgbClr val="FFFFFF"/>
                </a:solidFill>
                <a:latin typeface="Arial"/>
                <a:cs typeface="Arial"/>
              </a:rPr>
              <a:t>h</a:t>
            </a:r>
            <a:endParaRPr sz="40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673100" y="1320800"/>
            <a:ext cx="2679700" cy="1981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76300" y="1524000"/>
            <a:ext cx="2070100"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921000" y="2921000"/>
            <a:ext cx="2870200" cy="18288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24200" y="3124200"/>
            <a:ext cx="2260600" cy="1219200"/>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626412" y="1971124"/>
            <a:ext cx="3051810" cy="698500"/>
          </a:xfrm>
          <a:prstGeom prst="rect">
            <a:avLst/>
          </a:prstGeom>
        </p:spPr>
        <p:txBody>
          <a:bodyPr vert="horz" wrap="square" lIns="0" tIns="0" rIns="0" bIns="0" rtlCol="0">
            <a:spAutoFit/>
          </a:bodyPr>
          <a:lstStyle/>
          <a:p>
            <a:pPr marL="12700" marR="5080">
              <a:lnSpc>
                <a:spcPct val="100699"/>
              </a:lnSpc>
            </a:pPr>
            <a:r>
              <a:rPr sz="2400" b="1" spc="-35" dirty="0">
                <a:solidFill>
                  <a:srgbClr val="FFFFFF"/>
                </a:solidFill>
                <a:latin typeface="Arial"/>
                <a:cs typeface="Arial"/>
              </a:rPr>
              <a:t>C</a:t>
            </a:r>
            <a:r>
              <a:rPr sz="2400" b="1" spc="30" dirty="0">
                <a:solidFill>
                  <a:srgbClr val="FFFFFF"/>
                </a:solidFill>
                <a:latin typeface="Arial"/>
                <a:cs typeface="Arial"/>
              </a:rPr>
              <a:t>o</a:t>
            </a:r>
            <a:r>
              <a:rPr sz="2400" b="1" spc="25" dirty="0">
                <a:solidFill>
                  <a:srgbClr val="FFFFFF"/>
                </a:solidFill>
                <a:latin typeface="Arial"/>
                <a:cs typeface="Arial"/>
              </a:rPr>
              <a:t>ll</a:t>
            </a:r>
            <a:r>
              <a:rPr sz="2400" b="1" spc="-40" dirty="0">
                <a:solidFill>
                  <a:srgbClr val="FFFFFF"/>
                </a:solidFill>
                <a:latin typeface="Arial"/>
                <a:cs typeface="Arial"/>
              </a:rPr>
              <a:t>ec</a:t>
            </a:r>
            <a:r>
              <a:rPr sz="2400" b="1" dirty="0">
                <a:solidFill>
                  <a:srgbClr val="FFFFFF"/>
                </a:solidFill>
                <a:latin typeface="Arial"/>
                <a:cs typeface="Arial"/>
              </a:rPr>
              <a:t>t</a:t>
            </a:r>
            <a:r>
              <a:rPr sz="2400" b="1" spc="25" dirty="0">
                <a:solidFill>
                  <a:srgbClr val="FFFFFF"/>
                </a:solidFill>
                <a:latin typeface="Arial"/>
                <a:cs typeface="Arial"/>
              </a:rPr>
              <a:t>i</a:t>
            </a:r>
            <a:r>
              <a:rPr sz="2400" b="1" spc="-40" dirty="0">
                <a:solidFill>
                  <a:srgbClr val="FFFFFF"/>
                </a:solidFill>
                <a:latin typeface="Arial"/>
                <a:cs typeface="Arial"/>
              </a:rPr>
              <a:t>v</a:t>
            </a:r>
            <a:r>
              <a:rPr sz="2400" b="1" dirty="0">
                <a:solidFill>
                  <a:srgbClr val="FFFFFF"/>
                </a:solidFill>
                <a:latin typeface="Arial"/>
                <a:cs typeface="Arial"/>
              </a:rPr>
              <a:t>e</a:t>
            </a:r>
            <a:r>
              <a:rPr sz="2400" b="1" spc="-5" dirty="0">
                <a:solidFill>
                  <a:srgbClr val="FFFFFF"/>
                </a:solidFill>
                <a:latin typeface="Arial"/>
                <a:cs typeface="Arial"/>
              </a:rPr>
              <a:t> </a:t>
            </a:r>
            <a:r>
              <a:rPr sz="2400" b="1" spc="-35" dirty="0">
                <a:solidFill>
                  <a:srgbClr val="FFFFFF"/>
                </a:solidFill>
                <a:latin typeface="Arial"/>
                <a:cs typeface="Arial"/>
              </a:rPr>
              <a:t>C</a:t>
            </a:r>
            <a:r>
              <a:rPr sz="2400" b="1" spc="30" dirty="0">
                <a:solidFill>
                  <a:srgbClr val="FFFFFF"/>
                </a:solidFill>
                <a:latin typeface="Arial"/>
                <a:cs typeface="Arial"/>
              </a:rPr>
              <a:t>o</a:t>
            </a:r>
            <a:r>
              <a:rPr sz="2400" b="1" spc="25" dirty="0">
                <a:solidFill>
                  <a:srgbClr val="FFFFFF"/>
                </a:solidFill>
                <a:latin typeface="Arial"/>
                <a:cs typeface="Arial"/>
              </a:rPr>
              <a:t>n</a:t>
            </a:r>
            <a:r>
              <a:rPr sz="2400" b="1" spc="-40" dirty="0">
                <a:solidFill>
                  <a:srgbClr val="FFFFFF"/>
                </a:solidFill>
                <a:latin typeface="Arial"/>
                <a:cs typeface="Arial"/>
              </a:rPr>
              <a:t>s</a:t>
            </a:r>
            <a:r>
              <a:rPr sz="2400" b="1" spc="25" dirty="0">
                <a:solidFill>
                  <a:srgbClr val="FFFFFF"/>
                </a:solidFill>
                <a:latin typeface="Arial"/>
                <a:cs typeface="Arial"/>
              </a:rPr>
              <a:t>u</a:t>
            </a:r>
            <a:r>
              <a:rPr sz="2400" b="1" spc="-35" dirty="0">
                <a:solidFill>
                  <a:srgbClr val="FFFFFF"/>
                </a:solidFill>
                <a:latin typeface="Arial"/>
                <a:cs typeface="Arial"/>
              </a:rPr>
              <a:t>m</a:t>
            </a:r>
            <a:r>
              <a:rPr sz="2400" b="1" spc="-40" dirty="0">
                <a:solidFill>
                  <a:srgbClr val="FFFFFF"/>
                </a:solidFill>
                <a:latin typeface="Arial"/>
                <a:cs typeface="Arial"/>
              </a:rPr>
              <a:t>e</a:t>
            </a:r>
            <a:r>
              <a:rPr sz="2400" b="1" dirty="0">
                <a:solidFill>
                  <a:srgbClr val="FFFFFF"/>
                </a:solidFill>
                <a:latin typeface="Arial"/>
                <a:cs typeface="Arial"/>
              </a:rPr>
              <a:t>r </a:t>
            </a:r>
            <a:r>
              <a:rPr sz="2400" b="1" spc="-35" dirty="0">
                <a:solidFill>
                  <a:srgbClr val="FFFFFF"/>
                </a:solidFill>
                <a:latin typeface="Arial"/>
                <a:cs typeface="Arial"/>
              </a:rPr>
              <a:t>B</a:t>
            </a:r>
            <a:r>
              <a:rPr sz="2400" b="1" spc="-40" dirty="0">
                <a:solidFill>
                  <a:srgbClr val="FFFFFF"/>
                </a:solidFill>
                <a:latin typeface="Arial"/>
                <a:cs typeface="Arial"/>
              </a:rPr>
              <a:t>e</a:t>
            </a:r>
            <a:r>
              <a:rPr sz="2400" b="1" spc="25" dirty="0">
                <a:solidFill>
                  <a:srgbClr val="FFFFFF"/>
                </a:solidFill>
                <a:latin typeface="Arial"/>
                <a:cs typeface="Arial"/>
              </a:rPr>
              <a:t>h</a:t>
            </a:r>
            <a:r>
              <a:rPr sz="2400" b="1" spc="-40" dirty="0">
                <a:solidFill>
                  <a:srgbClr val="FFFFFF"/>
                </a:solidFill>
                <a:latin typeface="Arial"/>
                <a:cs typeface="Arial"/>
              </a:rPr>
              <a:t>av</a:t>
            </a:r>
            <a:r>
              <a:rPr sz="2400" b="1" spc="25" dirty="0">
                <a:solidFill>
                  <a:srgbClr val="FFFFFF"/>
                </a:solidFill>
                <a:latin typeface="Arial"/>
                <a:cs typeface="Arial"/>
              </a:rPr>
              <a:t>io</a:t>
            </a:r>
            <a:r>
              <a:rPr sz="2400" b="1" dirty="0">
                <a:solidFill>
                  <a:srgbClr val="FFFFFF"/>
                </a:solidFill>
                <a:latin typeface="Arial"/>
                <a:cs typeface="Arial"/>
              </a:rPr>
              <a:t>r</a:t>
            </a:r>
            <a:endParaRPr sz="2400" dirty="0">
              <a:latin typeface="Arial"/>
              <a:cs typeface="Arial"/>
            </a:endParaRPr>
          </a:p>
        </p:txBody>
      </p:sp>
      <p:sp>
        <p:nvSpPr>
          <p:cNvPr id="8" name="object 8"/>
          <p:cNvSpPr/>
          <p:nvPr/>
        </p:nvSpPr>
        <p:spPr>
          <a:xfrm>
            <a:off x="2490218" y="2463321"/>
            <a:ext cx="762635" cy="770255"/>
          </a:xfrm>
          <a:custGeom>
            <a:avLst/>
            <a:gdLst/>
            <a:ahLst/>
            <a:cxnLst/>
            <a:rect l="l" t="t" r="r" b="b"/>
            <a:pathLst>
              <a:path w="762635" h="770255">
                <a:moveTo>
                  <a:pt x="310760" y="0"/>
                </a:moveTo>
                <a:lnTo>
                  <a:pt x="0" y="295357"/>
                </a:lnTo>
                <a:lnTo>
                  <a:pt x="295955" y="606746"/>
                </a:lnTo>
                <a:lnTo>
                  <a:pt x="140576" y="754424"/>
                </a:lnTo>
                <a:lnTo>
                  <a:pt x="746693" y="769827"/>
                </a:lnTo>
                <a:lnTo>
                  <a:pt x="758342" y="311388"/>
                </a:lnTo>
                <a:lnTo>
                  <a:pt x="606715" y="311388"/>
                </a:lnTo>
                <a:lnTo>
                  <a:pt x="310760" y="0"/>
                </a:lnTo>
                <a:close/>
              </a:path>
              <a:path w="762635" h="770255">
                <a:moveTo>
                  <a:pt x="762095" y="163709"/>
                </a:moveTo>
                <a:lnTo>
                  <a:pt x="606715" y="311388"/>
                </a:lnTo>
                <a:lnTo>
                  <a:pt x="758342" y="311388"/>
                </a:lnTo>
                <a:lnTo>
                  <a:pt x="762095" y="163709"/>
                </a:lnTo>
                <a:close/>
              </a:path>
            </a:pathLst>
          </a:custGeom>
          <a:solidFill>
            <a:srgbClr val="618FFD"/>
          </a:solidFill>
        </p:spPr>
        <p:txBody>
          <a:bodyPr wrap="square" lIns="0" tIns="0" rIns="0" bIns="0" rtlCol="0"/>
          <a:lstStyle/>
          <a:p>
            <a:endParaRPr/>
          </a:p>
        </p:txBody>
      </p:sp>
      <p:sp>
        <p:nvSpPr>
          <p:cNvPr id="9" name="object 9"/>
          <p:cNvSpPr/>
          <p:nvPr/>
        </p:nvSpPr>
        <p:spPr>
          <a:xfrm>
            <a:off x="2490218" y="2463321"/>
            <a:ext cx="762635" cy="770255"/>
          </a:xfrm>
          <a:custGeom>
            <a:avLst/>
            <a:gdLst/>
            <a:ahLst/>
            <a:cxnLst/>
            <a:rect l="l" t="t" r="r" b="b"/>
            <a:pathLst>
              <a:path w="762635" h="770255">
                <a:moveTo>
                  <a:pt x="310759" y="0"/>
                </a:moveTo>
                <a:lnTo>
                  <a:pt x="606714" y="311387"/>
                </a:lnTo>
                <a:lnTo>
                  <a:pt x="762094" y="163709"/>
                </a:lnTo>
                <a:lnTo>
                  <a:pt x="746692" y="769826"/>
                </a:lnTo>
                <a:lnTo>
                  <a:pt x="140575" y="754424"/>
                </a:lnTo>
                <a:lnTo>
                  <a:pt x="295955" y="606745"/>
                </a:lnTo>
                <a:lnTo>
                  <a:pt x="0" y="295357"/>
                </a:lnTo>
                <a:lnTo>
                  <a:pt x="310759" y="0"/>
                </a:lnTo>
                <a:close/>
              </a:path>
            </a:pathLst>
          </a:custGeom>
          <a:ln w="12699">
            <a:solidFill>
              <a:srgbClr val="000000"/>
            </a:solidFill>
          </a:ln>
        </p:spPr>
        <p:txBody>
          <a:bodyPr wrap="square" lIns="0" tIns="0" rIns="0" bIns="0" rtlCol="0"/>
          <a:lstStyle/>
          <a:p>
            <a:endParaRPr/>
          </a:p>
        </p:txBody>
      </p:sp>
      <p:sp>
        <p:nvSpPr>
          <p:cNvPr id="10" name="object 10"/>
          <p:cNvSpPr txBox="1">
            <a:spLocks noGrp="1"/>
          </p:cNvSpPr>
          <p:nvPr>
            <p:ph type="title"/>
          </p:nvPr>
        </p:nvSpPr>
        <p:spPr>
          <a:xfrm>
            <a:off x="1246218" y="234305"/>
            <a:ext cx="6645275" cy="1143000"/>
          </a:xfrm>
          <a:prstGeom prst="rect">
            <a:avLst/>
          </a:prstGeom>
        </p:spPr>
        <p:txBody>
          <a:bodyPr vert="horz" wrap="square" lIns="0" tIns="0" rIns="0" bIns="0" rtlCol="0">
            <a:spAutoFit/>
          </a:bodyPr>
          <a:lstStyle/>
          <a:p>
            <a:pPr marL="1409700" marR="5080" indent="-1397000">
              <a:lnSpc>
                <a:spcPct val="100000"/>
              </a:lnSpc>
            </a:pPr>
            <a:r>
              <a:rPr b="1" spc="10" dirty="0">
                <a:latin typeface="Arial"/>
                <a:cs typeface="Arial"/>
              </a:rPr>
              <a:t>C</a:t>
            </a:r>
            <a:r>
              <a:rPr b="1" spc="-45" dirty="0">
                <a:latin typeface="Arial"/>
                <a:cs typeface="Arial"/>
              </a:rPr>
              <a:t>o</a:t>
            </a:r>
            <a:r>
              <a:rPr b="1" spc="-50" dirty="0">
                <a:latin typeface="Arial"/>
                <a:cs typeface="Arial"/>
              </a:rPr>
              <a:t>n</a:t>
            </a:r>
            <a:r>
              <a:rPr b="1" spc="-25" dirty="0">
                <a:latin typeface="Arial"/>
                <a:cs typeface="Arial"/>
              </a:rPr>
              <a:t>s</a:t>
            </a:r>
            <a:r>
              <a:rPr b="1" spc="-50" dirty="0">
                <a:latin typeface="Arial"/>
                <a:cs typeface="Arial"/>
              </a:rPr>
              <a:t>u</a:t>
            </a:r>
            <a:r>
              <a:rPr b="1" spc="40" dirty="0">
                <a:latin typeface="Arial"/>
                <a:cs typeface="Arial"/>
              </a:rPr>
              <a:t>m</a:t>
            </a:r>
            <a:r>
              <a:rPr b="1" spc="-25" dirty="0">
                <a:latin typeface="Arial"/>
                <a:cs typeface="Arial"/>
              </a:rPr>
              <a:t>e</a:t>
            </a:r>
            <a:r>
              <a:rPr b="1" dirty="0">
                <a:latin typeface="Arial"/>
                <a:cs typeface="Arial"/>
              </a:rPr>
              <a:t>r</a:t>
            </a:r>
            <a:r>
              <a:rPr b="1" spc="130" dirty="0">
                <a:latin typeface="Arial"/>
                <a:cs typeface="Arial"/>
              </a:rPr>
              <a:t> </a:t>
            </a:r>
            <a:r>
              <a:rPr b="1" spc="-20" dirty="0">
                <a:latin typeface="Arial"/>
                <a:cs typeface="Arial"/>
              </a:rPr>
              <a:t>G</a:t>
            </a:r>
            <a:r>
              <a:rPr b="1" spc="40" dirty="0">
                <a:latin typeface="Arial"/>
                <a:cs typeface="Arial"/>
              </a:rPr>
              <a:t>r</a:t>
            </a:r>
            <a:r>
              <a:rPr b="1" spc="-50" dirty="0">
                <a:latin typeface="Arial"/>
                <a:cs typeface="Arial"/>
              </a:rPr>
              <a:t>o</a:t>
            </a:r>
            <a:r>
              <a:rPr b="1" spc="-20" dirty="0">
                <a:latin typeface="Arial"/>
                <a:cs typeface="Arial"/>
              </a:rPr>
              <a:t>w</a:t>
            </a:r>
            <a:r>
              <a:rPr b="1" spc="-35" dirty="0">
                <a:latin typeface="Arial"/>
                <a:cs typeface="Arial"/>
              </a:rPr>
              <a:t>t</a:t>
            </a:r>
            <a:r>
              <a:rPr b="1" spc="-5" dirty="0">
                <a:latin typeface="Arial"/>
                <a:cs typeface="Arial"/>
              </a:rPr>
              <a:t>h</a:t>
            </a:r>
            <a:r>
              <a:rPr b="1" spc="40" dirty="0">
                <a:latin typeface="Arial"/>
                <a:cs typeface="Arial"/>
              </a:rPr>
              <a:t> </a:t>
            </a:r>
            <a:r>
              <a:rPr b="1" spc="-35" dirty="0">
                <a:latin typeface="Arial"/>
                <a:cs typeface="Arial"/>
              </a:rPr>
              <a:t>t</a:t>
            </a:r>
            <a:r>
              <a:rPr b="1" spc="-5" dirty="0">
                <a:latin typeface="Arial"/>
                <a:cs typeface="Arial"/>
              </a:rPr>
              <a:t>o</a:t>
            </a:r>
            <a:r>
              <a:rPr b="1" spc="40" dirty="0">
                <a:latin typeface="Arial"/>
                <a:cs typeface="Arial"/>
              </a:rPr>
              <a:t> </a:t>
            </a:r>
            <a:r>
              <a:rPr b="1" spc="-20" dirty="0">
                <a:latin typeface="Arial"/>
                <a:cs typeface="Arial"/>
              </a:rPr>
              <a:t>G</a:t>
            </a:r>
            <a:r>
              <a:rPr b="1" spc="-50" dirty="0">
                <a:latin typeface="Arial"/>
                <a:cs typeface="Arial"/>
              </a:rPr>
              <a:t>u</a:t>
            </a:r>
            <a:r>
              <a:rPr b="1" spc="-20" dirty="0">
                <a:latin typeface="Arial"/>
                <a:cs typeface="Arial"/>
              </a:rPr>
              <a:t>i</a:t>
            </a:r>
            <a:r>
              <a:rPr b="1" spc="-50" dirty="0">
                <a:latin typeface="Arial"/>
                <a:cs typeface="Arial"/>
              </a:rPr>
              <a:t>d</a:t>
            </a:r>
            <a:r>
              <a:rPr b="1" dirty="0">
                <a:latin typeface="Arial"/>
                <a:cs typeface="Arial"/>
              </a:rPr>
              <a:t>e </a:t>
            </a:r>
            <a:r>
              <a:rPr b="1" spc="30" dirty="0">
                <a:latin typeface="Arial"/>
                <a:cs typeface="Arial"/>
              </a:rPr>
              <a:t>P</a:t>
            </a:r>
            <a:r>
              <a:rPr b="1" spc="40" dirty="0">
                <a:latin typeface="Arial"/>
                <a:cs typeface="Arial"/>
              </a:rPr>
              <a:t>r</a:t>
            </a:r>
            <a:r>
              <a:rPr b="1" spc="-50" dirty="0">
                <a:latin typeface="Arial"/>
                <a:cs typeface="Arial"/>
              </a:rPr>
              <a:t>odu</a:t>
            </a:r>
            <a:r>
              <a:rPr b="1" spc="-25" dirty="0">
                <a:latin typeface="Arial"/>
                <a:cs typeface="Arial"/>
              </a:rPr>
              <a:t>c</a:t>
            </a:r>
            <a:r>
              <a:rPr b="1" dirty="0">
                <a:latin typeface="Arial"/>
                <a:cs typeface="Arial"/>
              </a:rPr>
              <a:t>t</a:t>
            </a:r>
            <a:r>
              <a:rPr b="1" spc="55" dirty="0">
                <a:latin typeface="Arial"/>
                <a:cs typeface="Arial"/>
              </a:rPr>
              <a:t> </a:t>
            </a:r>
            <a:r>
              <a:rPr b="1" spc="-15" dirty="0">
                <a:latin typeface="Arial"/>
                <a:cs typeface="Arial"/>
              </a:rPr>
              <a:t>G</a:t>
            </a:r>
            <a:r>
              <a:rPr b="1" spc="40" dirty="0">
                <a:latin typeface="Arial"/>
                <a:cs typeface="Arial"/>
              </a:rPr>
              <a:t>r</a:t>
            </a:r>
            <a:r>
              <a:rPr b="1" spc="-50" dirty="0">
                <a:latin typeface="Arial"/>
                <a:cs typeface="Arial"/>
              </a:rPr>
              <a:t>o</a:t>
            </a:r>
            <a:r>
              <a:rPr b="1" spc="-20" dirty="0">
                <a:latin typeface="Arial"/>
                <a:cs typeface="Arial"/>
              </a:rPr>
              <a:t>w</a:t>
            </a:r>
            <a:r>
              <a:rPr b="1" spc="-40" dirty="0">
                <a:latin typeface="Arial"/>
                <a:cs typeface="Arial"/>
              </a:rPr>
              <a:t>t</a:t>
            </a:r>
            <a:r>
              <a:rPr b="1" spc="-5" dirty="0">
                <a:latin typeface="Arial"/>
                <a:cs typeface="Arial"/>
              </a:rPr>
              <a:t>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50800" y="2057400"/>
            <a:ext cx="5207000" cy="2641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0" y="2159000"/>
            <a:ext cx="4800600" cy="223519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46050" y="2419350"/>
            <a:ext cx="622300" cy="1193800"/>
          </a:xfrm>
          <a:custGeom>
            <a:avLst/>
            <a:gdLst/>
            <a:ahLst/>
            <a:cxnLst/>
            <a:rect l="l" t="t" r="r" b="b"/>
            <a:pathLst>
              <a:path w="622300" h="1193800">
                <a:moveTo>
                  <a:pt x="0" y="596900"/>
                </a:moveTo>
                <a:lnTo>
                  <a:pt x="1031" y="547944"/>
                </a:lnTo>
                <a:lnTo>
                  <a:pt x="4072" y="500079"/>
                </a:lnTo>
                <a:lnTo>
                  <a:pt x="9042" y="453458"/>
                </a:lnTo>
                <a:lnTo>
                  <a:pt x="15862" y="408233"/>
                </a:lnTo>
                <a:lnTo>
                  <a:pt x="24451" y="364559"/>
                </a:lnTo>
                <a:lnTo>
                  <a:pt x="34729" y="322590"/>
                </a:lnTo>
                <a:lnTo>
                  <a:pt x="46617" y="282478"/>
                </a:lnTo>
                <a:lnTo>
                  <a:pt x="60033" y="244378"/>
                </a:lnTo>
                <a:lnTo>
                  <a:pt x="74899" y="208443"/>
                </a:lnTo>
                <a:lnTo>
                  <a:pt x="108656" y="143684"/>
                </a:lnTo>
                <a:lnTo>
                  <a:pt x="147249" y="89429"/>
                </a:lnTo>
                <a:lnTo>
                  <a:pt x="190036" y="46907"/>
                </a:lnTo>
                <a:lnTo>
                  <a:pt x="236377" y="17347"/>
                </a:lnTo>
                <a:lnTo>
                  <a:pt x="285630" y="1978"/>
                </a:lnTo>
                <a:lnTo>
                  <a:pt x="311150" y="0"/>
                </a:lnTo>
                <a:lnTo>
                  <a:pt x="336669" y="1978"/>
                </a:lnTo>
                <a:lnTo>
                  <a:pt x="385922" y="17347"/>
                </a:lnTo>
                <a:lnTo>
                  <a:pt x="432263" y="46907"/>
                </a:lnTo>
                <a:lnTo>
                  <a:pt x="475050" y="89429"/>
                </a:lnTo>
                <a:lnTo>
                  <a:pt x="513643" y="143684"/>
                </a:lnTo>
                <a:lnTo>
                  <a:pt x="547400" y="208443"/>
                </a:lnTo>
                <a:lnTo>
                  <a:pt x="562266" y="244378"/>
                </a:lnTo>
                <a:lnTo>
                  <a:pt x="575682" y="282478"/>
                </a:lnTo>
                <a:lnTo>
                  <a:pt x="587570" y="322590"/>
                </a:lnTo>
                <a:lnTo>
                  <a:pt x="597848" y="364559"/>
                </a:lnTo>
                <a:lnTo>
                  <a:pt x="606437" y="408233"/>
                </a:lnTo>
                <a:lnTo>
                  <a:pt x="613257" y="453458"/>
                </a:lnTo>
                <a:lnTo>
                  <a:pt x="618227" y="500079"/>
                </a:lnTo>
                <a:lnTo>
                  <a:pt x="621268" y="547944"/>
                </a:lnTo>
                <a:lnTo>
                  <a:pt x="622300" y="596900"/>
                </a:lnTo>
                <a:lnTo>
                  <a:pt x="621268" y="645855"/>
                </a:lnTo>
                <a:lnTo>
                  <a:pt x="618227" y="693720"/>
                </a:lnTo>
                <a:lnTo>
                  <a:pt x="613257" y="740342"/>
                </a:lnTo>
                <a:lnTo>
                  <a:pt x="606437" y="785566"/>
                </a:lnTo>
                <a:lnTo>
                  <a:pt x="597848" y="829240"/>
                </a:lnTo>
                <a:lnTo>
                  <a:pt x="587570" y="871209"/>
                </a:lnTo>
                <a:lnTo>
                  <a:pt x="575682" y="911321"/>
                </a:lnTo>
                <a:lnTo>
                  <a:pt x="562266" y="949421"/>
                </a:lnTo>
                <a:lnTo>
                  <a:pt x="547400" y="985356"/>
                </a:lnTo>
                <a:lnTo>
                  <a:pt x="513643" y="1050115"/>
                </a:lnTo>
                <a:lnTo>
                  <a:pt x="475050" y="1104370"/>
                </a:lnTo>
                <a:lnTo>
                  <a:pt x="432263" y="1146892"/>
                </a:lnTo>
                <a:lnTo>
                  <a:pt x="385922" y="1176452"/>
                </a:lnTo>
                <a:lnTo>
                  <a:pt x="336669" y="1191821"/>
                </a:lnTo>
                <a:lnTo>
                  <a:pt x="311150" y="1193800"/>
                </a:lnTo>
                <a:lnTo>
                  <a:pt x="285630" y="1191821"/>
                </a:lnTo>
                <a:lnTo>
                  <a:pt x="236377" y="1176452"/>
                </a:lnTo>
                <a:lnTo>
                  <a:pt x="190036" y="1146892"/>
                </a:lnTo>
                <a:lnTo>
                  <a:pt x="147249" y="1104370"/>
                </a:lnTo>
                <a:lnTo>
                  <a:pt x="108656" y="1050115"/>
                </a:lnTo>
                <a:lnTo>
                  <a:pt x="74899" y="985356"/>
                </a:lnTo>
                <a:lnTo>
                  <a:pt x="60033" y="949421"/>
                </a:lnTo>
                <a:lnTo>
                  <a:pt x="46617" y="911321"/>
                </a:lnTo>
                <a:lnTo>
                  <a:pt x="34729" y="871209"/>
                </a:lnTo>
                <a:lnTo>
                  <a:pt x="24451" y="829240"/>
                </a:lnTo>
                <a:lnTo>
                  <a:pt x="15862" y="785566"/>
                </a:lnTo>
                <a:lnTo>
                  <a:pt x="9042" y="740342"/>
                </a:lnTo>
                <a:lnTo>
                  <a:pt x="4072" y="693720"/>
                </a:lnTo>
                <a:lnTo>
                  <a:pt x="1031" y="645855"/>
                </a:lnTo>
                <a:lnTo>
                  <a:pt x="0" y="596900"/>
                </a:lnTo>
                <a:close/>
              </a:path>
            </a:pathLst>
          </a:custGeom>
          <a:ln w="63500">
            <a:solidFill>
              <a:srgbClr val="FF0000"/>
            </a:solidFill>
          </a:ln>
        </p:spPr>
        <p:txBody>
          <a:bodyPr wrap="square" lIns="0" tIns="0" rIns="0" bIns="0" rtlCol="0"/>
          <a:lstStyle/>
          <a:p>
            <a:endParaRPr/>
          </a:p>
        </p:txBody>
      </p:sp>
      <p:sp>
        <p:nvSpPr>
          <p:cNvPr id="6" name="object 6"/>
          <p:cNvSpPr/>
          <p:nvPr/>
        </p:nvSpPr>
        <p:spPr>
          <a:xfrm>
            <a:off x="4044950" y="2419350"/>
            <a:ext cx="762000" cy="1193800"/>
          </a:xfrm>
          <a:custGeom>
            <a:avLst/>
            <a:gdLst/>
            <a:ahLst/>
            <a:cxnLst/>
            <a:rect l="l" t="t" r="r" b="b"/>
            <a:pathLst>
              <a:path w="762000" h="1193800">
                <a:moveTo>
                  <a:pt x="0" y="596900"/>
                </a:moveTo>
                <a:lnTo>
                  <a:pt x="1263" y="547944"/>
                </a:lnTo>
                <a:lnTo>
                  <a:pt x="4986" y="500079"/>
                </a:lnTo>
                <a:lnTo>
                  <a:pt x="11072" y="453458"/>
                </a:lnTo>
                <a:lnTo>
                  <a:pt x="19423" y="408233"/>
                </a:lnTo>
                <a:lnTo>
                  <a:pt x="29940" y="364559"/>
                </a:lnTo>
                <a:lnTo>
                  <a:pt x="42526" y="322590"/>
                </a:lnTo>
                <a:lnTo>
                  <a:pt x="57082" y="282478"/>
                </a:lnTo>
                <a:lnTo>
                  <a:pt x="73510" y="244378"/>
                </a:lnTo>
                <a:lnTo>
                  <a:pt x="91713" y="208443"/>
                </a:lnTo>
                <a:lnTo>
                  <a:pt x="111592" y="174827"/>
                </a:lnTo>
                <a:lnTo>
                  <a:pt x="155986" y="115167"/>
                </a:lnTo>
                <a:lnTo>
                  <a:pt x="205908" y="66624"/>
                </a:lnTo>
                <a:lnTo>
                  <a:pt x="260574" y="30430"/>
                </a:lnTo>
                <a:lnTo>
                  <a:pt x="319199" y="7812"/>
                </a:lnTo>
                <a:lnTo>
                  <a:pt x="381000" y="0"/>
                </a:lnTo>
                <a:lnTo>
                  <a:pt x="412247" y="1978"/>
                </a:lnTo>
                <a:lnTo>
                  <a:pt x="472558" y="17347"/>
                </a:lnTo>
                <a:lnTo>
                  <a:pt x="529302" y="46907"/>
                </a:lnTo>
                <a:lnTo>
                  <a:pt x="581694" y="89429"/>
                </a:lnTo>
                <a:lnTo>
                  <a:pt x="628950" y="143684"/>
                </a:lnTo>
                <a:lnTo>
                  <a:pt x="670286" y="208443"/>
                </a:lnTo>
                <a:lnTo>
                  <a:pt x="688489" y="244378"/>
                </a:lnTo>
                <a:lnTo>
                  <a:pt x="704917" y="282478"/>
                </a:lnTo>
                <a:lnTo>
                  <a:pt x="719473" y="322590"/>
                </a:lnTo>
                <a:lnTo>
                  <a:pt x="732059" y="364559"/>
                </a:lnTo>
                <a:lnTo>
                  <a:pt x="742576" y="408233"/>
                </a:lnTo>
                <a:lnTo>
                  <a:pt x="750927" y="453458"/>
                </a:lnTo>
                <a:lnTo>
                  <a:pt x="757013" y="500079"/>
                </a:lnTo>
                <a:lnTo>
                  <a:pt x="760737" y="547944"/>
                </a:lnTo>
                <a:lnTo>
                  <a:pt x="762000" y="596900"/>
                </a:lnTo>
                <a:lnTo>
                  <a:pt x="760737" y="645855"/>
                </a:lnTo>
                <a:lnTo>
                  <a:pt x="757013" y="693720"/>
                </a:lnTo>
                <a:lnTo>
                  <a:pt x="750927" y="740342"/>
                </a:lnTo>
                <a:lnTo>
                  <a:pt x="742576" y="785566"/>
                </a:lnTo>
                <a:lnTo>
                  <a:pt x="732059" y="829240"/>
                </a:lnTo>
                <a:lnTo>
                  <a:pt x="719473" y="871209"/>
                </a:lnTo>
                <a:lnTo>
                  <a:pt x="704917" y="911321"/>
                </a:lnTo>
                <a:lnTo>
                  <a:pt x="688489" y="949421"/>
                </a:lnTo>
                <a:lnTo>
                  <a:pt x="670286" y="985356"/>
                </a:lnTo>
                <a:lnTo>
                  <a:pt x="650407" y="1018972"/>
                </a:lnTo>
                <a:lnTo>
                  <a:pt x="606013" y="1078632"/>
                </a:lnTo>
                <a:lnTo>
                  <a:pt x="556091" y="1127175"/>
                </a:lnTo>
                <a:lnTo>
                  <a:pt x="501425" y="1163369"/>
                </a:lnTo>
                <a:lnTo>
                  <a:pt x="442800" y="1185987"/>
                </a:lnTo>
                <a:lnTo>
                  <a:pt x="381000" y="1193800"/>
                </a:lnTo>
                <a:lnTo>
                  <a:pt x="349752" y="1191821"/>
                </a:lnTo>
                <a:lnTo>
                  <a:pt x="289441" y="1176452"/>
                </a:lnTo>
                <a:lnTo>
                  <a:pt x="232697" y="1146892"/>
                </a:lnTo>
                <a:lnTo>
                  <a:pt x="180305" y="1104370"/>
                </a:lnTo>
                <a:lnTo>
                  <a:pt x="133049" y="1050115"/>
                </a:lnTo>
                <a:lnTo>
                  <a:pt x="91713" y="985356"/>
                </a:lnTo>
                <a:lnTo>
                  <a:pt x="73510" y="949421"/>
                </a:lnTo>
                <a:lnTo>
                  <a:pt x="57082" y="911321"/>
                </a:lnTo>
                <a:lnTo>
                  <a:pt x="42526" y="871209"/>
                </a:lnTo>
                <a:lnTo>
                  <a:pt x="29940" y="829240"/>
                </a:lnTo>
                <a:lnTo>
                  <a:pt x="19423" y="785566"/>
                </a:lnTo>
                <a:lnTo>
                  <a:pt x="11072" y="740342"/>
                </a:lnTo>
                <a:lnTo>
                  <a:pt x="4986" y="693720"/>
                </a:lnTo>
                <a:lnTo>
                  <a:pt x="1263" y="645855"/>
                </a:lnTo>
                <a:lnTo>
                  <a:pt x="0" y="596900"/>
                </a:lnTo>
                <a:close/>
              </a:path>
            </a:pathLst>
          </a:custGeom>
          <a:ln w="63500">
            <a:solidFill>
              <a:srgbClr val="FF0000"/>
            </a:solidFill>
          </a:ln>
        </p:spPr>
        <p:txBody>
          <a:bodyPr wrap="square" lIns="0" tIns="0" rIns="0" bIns="0" rtlCol="0"/>
          <a:lstStyle/>
          <a:p>
            <a:endParaRPr/>
          </a:p>
        </p:txBody>
      </p:sp>
      <p:sp>
        <p:nvSpPr>
          <p:cNvPr id="7" name="object 7"/>
          <p:cNvSpPr/>
          <p:nvPr/>
        </p:nvSpPr>
        <p:spPr>
          <a:xfrm>
            <a:off x="1187450" y="2886329"/>
            <a:ext cx="2489835" cy="285750"/>
          </a:xfrm>
          <a:custGeom>
            <a:avLst/>
            <a:gdLst/>
            <a:ahLst/>
            <a:cxnLst/>
            <a:rect l="l" t="t" r="r" b="b"/>
            <a:pathLst>
              <a:path w="2489835" h="285750">
                <a:moveTo>
                  <a:pt x="0" y="110870"/>
                </a:moveTo>
                <a:lnTo>
                  <a:pt x="0" y="174370"/>
                </a:lnTo>
                <a:lnTo>
                  <a:pt x="2309148" y="174372"/>
                </a:lnTo>
                <a:lnTo>
                  <a:pt x="2217693" y="227866"/>
                </a:lnTo>
                <a:lnTo>
                  <a:pt x="2209529" y="236395"/>
                </a:lnTo>
                <a:lnTo>
                  <a:pt x="2205184" y="247148"/>
                </a:lnTo>
                <a:lnTo>
                  <a:pt x="2205028" y="259042"/>
                </a:lnTo>
                <a:lnTo>
                  <a:pt x="2209434" y="270999"/>
                </a:lnTo>
                <a:lnTo>
                  <a:pt x="2217891" y="279773"/>
                </a:lnTo>
                <a:lnTo>
                  <a:pt x="2228674" y="284618"/>
                </a:lnTo>
                <a:lnTo>
                  <a:pt x="2240500" y="285197"/>
                </a:lnTo>
                <a:lnTo>
                  <a:pt x="2252087" y="281171"/>
                </a:lnTo>
                <a:lnTo>
                  <a:pt x="2489601" y="142622"/>
                </a:lnTo>
                <a:lnTo>
                  <a:pt x="2435172" y="110872"/>
                </a:lnTo>
                <a:lnTo>
                  <a:pt x="0" y="110870"/>
                </a:lnTo>
                <a:close/>
              </a:path>
              <a:path w="2489835" h="285750">
                <a:moveTo>
                  <a:pt x="2240154" y="0"/>
                </a:moveTo>
                <a:lnTo>
                  <a:pt x="2228120" y="802"/>
                </a:lnTo>
                <a:lnTo>
                  <a:pt x="2216894" y="6416"/>
                </a:lnTo>
                <a:lnTo>
                  <a:pt x="2207951" y="16788"/>
                </a:lnTo>
                <a:lnTo>
                  <a:pt x="2204476" y="28468"/>
                </a:lnTo>
                <a:lnTo>
                  <a:pt x="2205565" y="40238"/>
                </a:lnTo>
                <a:lnTo>
                  <a:pt x="2210883" y="50817"/>
                </a:lnTo>
                <a:lnTo>
                  <a:pt x="2220090" y="58921"/>
                </a:lnTo>
                <a:lnTo>
                  <a:pt x="2309148" y="110872"/>
                </a:lnTo>
                <a:lnTo>
                  <a:pt x="2435172" y="110872"/>
                </a:lnTo>
                <a:lnTo>
                  <a:pt x="2248300" y="1863"/>
                </a:lnTo>
                <a:lnTo>
                  <a:pt x="2244244" y="525"/>
                </a:lnTo>
                <a:lnTo>
                  <a:pt x="2240154" y="0"/>
                </a:lnTo>
                <a:close/>
              </a:path>
            </a:pathLst>
          </a:custGeom>
          <a:solidFill>
            <a:srgbClr val="FF0000"/>
          </a:solidFill>
        </p:spPr>
        <p:txBody>
          <a:bodyPr wrap="square" lIns="0" tIns="0" rIns="0" bIns="0" rtlCol="0"/>
          <a:lstStyle/>
          <a:p>
            <a:endParaRPr/>
          </a:p>
        </p:txBody>
      </p:sp>
      <p:sp>
        <p:nvSpPr>
          <p:cNvPr id="8" name="object 8"/>
          <p:cNvSpPr txBox="1"/>
          <p:nvPr/>
        </p:nvSpPr>
        <p:spPr>
          <a:xfrm>
            <a:off x="1339627" y="1793667"/>
            <a:ext cx="2308225" cy="330200"/>
          </a:xfrm>
          <a:prstGeom prst="rect">
            <a:avLst/>
          </a:prstGeom>
        </p:spPr>
        <p:txBody>
          <a:bodyPr vert="horz" wrap="square" lIns="0" tIns="0" rIns="0" bIns="0" rtlCol="0">
            <a:spAutoFit/>
          </a:bodyPr>
          <a:lstStyle/>
          <a:p>
            <a:pPr marL="12700">
              <a:lnSpc>
                <a:spcPct val="100000"/>
              </a:lnSpc>
            </a:pPr>
            <a:r>
              <a:rPr sz="2400" b="1" spc="25" dirty="0">
                <a:solidFill>
                  <a:srgbClr val="FFFFFF"/>
                </a:solidFill>
                <a:latin typeface="Arial"/>
                <a:cs typeface="Arial"/>
              </a:rPr>
              <a:t>Fligh</a:t>
            </a:r>
            <a:r>
              <a:rPr sz="2400" b="1" spc="-5" dirty="0">
                <a:solidFill>
                  <a:srgbClr val="FFFFFF"/>
                </a:solidFill>
                <a:latin typeface="Arial"/>
                <a:cs typeface="Arial"/>
              </a:rPr>
              <a:t>t</a:t>
            </a:r>
            <a:r>
              <a:rPr sz="2400" b="1" spc="-170" dirty="0">
                <a:solidFill>
                  <a:srgbClr val="FFFFFF"/>
                </a:solidFill>
                <a:latin typeface="Arial"/>
                <a:cs typeface="Arial"/>
              </a:rPr>
              <a:t> </a:t>
            </a:r>
            <a:r>
              <a:rPr sz="2400" b="1" dirty="0">
                <a:solidFill>
                  <a:srgbClr val="FFFFFF"/>
                </a:solidFill>
                <a:latin typeface="Arial"/>
                <a:cs typeface="Arial"/>
              </a:rPr>
              <a:t>S</a:t>
            </a:r>
            <a:r>
              <a:rPr sz="2400" b="1" spc="-35" dirty="0">
                <a:solidFill>
                  <a:srgbClr val="FFFFFF"/>
                </a:solidFill>
                <a:latin typeface="Arial"/>
                <a:cs typeface="Arial"/>
              </a:rPr>
              <a:t>c</a:t>
            </a:r>
            <a:r>
              <a:rPr sz="2400" b="1" spc="30" dirty="0">
                <a:solidFill>
                  <a:srgbClr val="FFFFFF"/>
                </a:solidFill>
                <a:latin typeface="Arial"/>
                <a:cs typeface="Arial"/>
              </a:rPr>
              <a:t>h</a:t>
            </a:r>
            <a:r>
              <a:rPr sz="2400" b="1" spc="-35" dirty="0">
                <a:solidFill>
                  <a:srgbClr val="FFFFFF"/>
                </a:solidFill>
                <a:latin typeface="Arial"/>
                <a:cs typeface="Arial"/>
              </a:rPr>
              <a:t>e</a:t>
            </a:r>
            <a:r>
              <a:rPr sz="2400" b="1" spc="25" dirty="0">
                <a:solidFill>
                  <a:srgbClr val="FFFFFF"/>
                </a:solidFill>
                <a:latin typeface="Arial"/>
                <a:cs typeface="Arial"/>
              </a:rPr>
              <a:t>dule</a:t>
            </a:r>
            <a:endParaRPr sz="2400">
              <a:latin typeface="Arial"/>
              <a:cs typeface="Arial"/>
            </a:endParaRPr>
          </a:p>
        </p:txBody>
      </p:sp>
      <p:sp>
        <p:nvSpPr>
          <p:cNvPr id="9" name="object 9"/>
          <p:cNvSpPr/>
          <p:nvPr/>
        </p:nvSpPr>
        <p:spPr>
          <a:xfrm>
            <a:off x="4982288" y="1421100"/>
            <a:ext cx="2595880" cy="1384300"/>
          </a:xfrm>
          <a:custGeom>
            <a:avLst/>
            <a:gdLst/>
            <a:ahLst/>
            <a:cxnLst/>
            <a:rect l="l" t="t" r="r" b="b"/>
            <a:pathLst>
              <a:path w="2595879" h="1384300">
                <a:moveTo>
                  <a:pt x="1462059" y="1371599"/>
                </a:moveTo>
                <a:lnTo>
                  <a:pt x="1196512" y="1371599"/>
                </a:lnTo>
                <a:lnTo>
                  <a:pt x="1210126" y="1384299"/>
                </a:lnTo>
                <a:lnTo>
                  <a:pt x="1432128" y="1384299"/>
                </a:lnTo>
                <a:lnTo>
                  <a:pt x="1462059" y="1371599"/>
                </a:lnTo>
                <a:close/>
              </a:path>
              <a:path w="2595879" h="1384300">
                <a:moveTo>
                  <a:pt x="1661419" y="1269999"/>
                </a:moveTo>
                <a:lnTo>
                  <a:pt x="1004304" y="1269999"/>
                </a:lnTo>
                <a:lnTo>
                  <a:pt x="1013084" y="1282699"/>
                </a:lnTo>
                <a:lnTo>
                  <a:pt x="1022232" y="1295399"/>
                </a:lnTo>
                <a:lnTo>
                  <a:pt x="1031738" y="1295399"/>
                </a:lnTo>
                <a:lnTo>
                  <a:pt x="1041591" y="1308099"/>
                </a:lnTo>
                <a:lnTo>
                  <a:pt x="1051780" y="1308099"/>
                </a:lnTo>
                <a:lnTo>
                  <a:pt x="1062297" y="1320799"/>
                </a:lnTo>
                <a:lnTo>
                  <a:pt x="1073129" y="1320799"/>
                </a:lnTo>
                <a:lnTo>
                  <a:pt x="1084266" y="1333499"/>
                </a:lnTo>
                <a:lnTo>
                  <a:pt x="1095698" y="1333499"/>
                </a:lnTo>
                <a:lnTo>
                  <a:pt x="1107415" y="1346199"/>
                </a:lnTo>
                <a:lnTo>
                  <a:pt x="1119405" y="1346199"/>
                </a:lnTo>
                <a:lnTo>
                  <a:pt x="1131659" y="1358899"/>
                </a:lnTo>
                <a:lnTo>
                  <a:pt x="1156915" y="1358899"/>
                </a:lnTo>
                <a:lnTo>
                  <a:pt x="1169896" y="1371599"/>
                </a:lnTo>
                <a:lnTo>
                  <a:pt x="1491168" y="1371599"/>
                </a:lnTo>
                <a:lnTo>
                  <a:pt x="1546422" y="1346199"/>
                </a:lnTo>
                <a:lnTo>
                  <a:pt x="1596889" y="1320799"/>
                </a:lnTo>
                <a:lnTo>
                  <a:pt x="1641565" y="1282699"/>
                </a:lnTo>
                <a:lnTo>
                  <a:pt x="1661419" y="1269999"/>
                </a:lnTo>
                <a:close/>
              </a:path>
              <a:path w="2595879" h="1384300">
                <a:moveTo>
                  <a:pt x="818540" y="152400"/>
                </a:moveTo>
                <a:lnTo>
                  <a:pt x="459004" y="152400"/>
                </a:lnTo>
                <a:lnTo>
                  <a:pt x="431149" y="165100"/>
                </a:lnTo>
                <a:lnTo>
                  <a:pt x="404736" y="177800"/>
                </a:lnTo>
                <a:lnTo>
                  <a:pt x="379855" y="190500"/>
                </a:lnTo>
                <a:lnTo>
                  <a:pt x="356594" y="215900"/>
                </a:lnTo>
                <a:lnTo>
                  <a:pt x="335043" y="228600"/>
                </a:lnTo>
                <a:lnTo>
                  <a:pt x="315291" y="241300"/>
                </a:lnTo>
                <a:lnTo>
                  <a:pt x="297427" y="266700"/>
                </a:lnTo>
                <a:lnTo>
                  <a:pt x="281541" y="279400"/>
                </a:lnTo>
                <a:lnTo>
                  <a:pt x="267722" y="304800"/>
                </a:lnTo>
                <a:lnTo>
                  <a:pt x="256059" y="317500"/>
                </a:lnTo>
                <a:lnTo>
                  <a:pt x="246641" y="342900"/>
                </a:lnTo>
                <a:lnTo>
                  <a:pt x="239557" y="368300"/>
                </a:lnTo>
                <a:lnTo>
                  <a:pt x="234897" y="393700"/>
                </a:lnTo>
                <a:lnTo>
                  <a:pt x="232751" y="419100"/>
                </a:lnTo>
                <a:lnTo>
                  <a:pt x="233206" y="431800"/>
                </a:lnTo>
                <a:lnTo>
                  <a:pt x="236352" y="457200"/>
                </a:lnTo>
                <a:lnTo>
                  <a:pt x="230702" y="469900"/>
                </a:lnTo>
                <a:lnTo>
                  <a:pt x="175187" y="469900"/>
                </a:lnTo>
                <a:lnTo>
                  <a:pt x="161978" y="482599"/>
                </a:lnTo>
                <a:lnTo>
                  <a:pt x="136546" y="482599"/>
                </a:lnTo>
                <a:lnTo>
                  <a:pt x="124378" y="495299"/>
                </a:lnTo>
                <a:lnTo>
                  <a:pt x="112609" y="495299"/>
                </a:lnTo>
                <a:lnTo>
                  <a:pt x="101267" y="507999"/>
                </a:lnTo>
                <a:lnTo>
                  <a:pt x="90378" y="507999"/>
                </a:lnTo>
                <a:lnTo>
                  <a:pt x="79968" y="520699"/>
                </a:lnTo>
                <a:lnTo>
                  <a:pt x="70064" y="520699"/>
                </a:lnTo>
                <a:lnTo>
                  <a:pt x="60693" y="533399"/>
                </a:lnTo>
                <a:lnTo>
                  <a:pt x="51880" y="546099"/>
                </a:lnTo>
                <a:lnTo>
                  <a:pt x="43653" y="546099"/>
                </a:lnTo>
                <a:lnTo>
                  <a:pt x="36038" y="558799"/>
                </a:lnTo>
                <a:lnTo>
                  <a:pt x="25982" y="571499"/>
                </a:lnTo>
                <a:lnTo>
                  <a:pt x="17613" y="584199"/>
                </a:lnTo>
                <a:lnTo>
                  <a:pt x="10899" y="596899"/>
                </a:lnTo>
                <a:lnTo>
                  <a:pt x="5812" y="622299"/>
                </a:lnTo>
                <a:lnTo>
                  <a:pt x="2319" y="634999"/>
                </a:lnTo>
                <a:lnTo>
                  <a:pt x="392" y="647699"/>
                </a:lnTo>
                <a:lnTo>
                  <a:pt x="0" y="660399"/>
                </a:lnTo>
                <a:lnTo>
                  <a:pt x="1111" y="673099"/>
                </a:lnTo>
                <a:lnTo>
                  <a:pt x="3697" y="685799"/>
                </a:lnTo>
                <a:lnTo>
                  <a:pt x="7727" y="698499"/>
                </a:lnTo>
                <a:lnTo>
                  <a:pt x="13170" y="723899"/>
                </a:lnTo>
                <a:lnTo>
                  <a:pt x="37676" y="761999"/>
                </a:lnTo>
                <a:lnTo>
                  <a:pt x="73811" y="800099"/>
                </a:lnTo>
                <a:lnTo>
                  <a:pt x="88299" y="812799"/>
                </a:lnTo>
                <a:lnTo>
                  <a:pt x="103957" y="812799"/>
                </a:lnTo>
                <a:lnTo>
                  <a:pt x="120756" y="825499"/>
                </a:lnTo>
                <a:lnTo>
                  <a:pt x="110396" y="838199"/>
                </a:lnTo>
                <a:lnTo>
                  <a:pt x="100931" y="850899"/>
                </a:lnTo>
                <a:lnTo>
                  <a:pt x="92379" y="850899"/>
                </a:lnTo>
                <a:lnTo>
                  <a:pt x="72349" y="888999"/>
                </a:lnTo>
                <a:lnTo>
                  <a:pt x="61084" y="927099"/>
                </a:lnTo>
                <a:lnTo>
                  <a:pt x="58650" y="952499"/>
                </a:lnTo>
                <a:lnTo>
                  <a:pt x="59001" y="965199"/>
                </a:lnTo>
                <a:lnTo>
                  <a:pt x="68762" y="1003299"/>
                </a:lnTo>
                <a:lnTo>
                  <a:pt x="92692" y="1041399"/>
                </a:lnTo>
                <a:lnTo>
                  <a:pt x="128527" y="1079499"/>
                </a:lnTo>
                <a:lnTo>
                  <a:pt x="142769" y="1092199"/>
                </a:lnTo>
                <a:lnTo>
                  <a:pt x="158035" y="1092199"/>
                </a:lnTo>
                <a:lnTo>
                  <a:pt x="174251" y="1104899"/>
                </a:lnTo>
                <a:lnTo>
                  <a:pt x="191341" y="1117599"/>
                </a:lnTo>
                <a:lnTo>
                  <a:pt x="209232" y="1117599"/>
                </a:lnTo>
                <a:lnTo>
                  <a:pt x="227848" y="1130299"/>
                </a:lnTo>
                <a:lnTo>
                  <a:pt x="266957" y="1130299"/>
                </a:lnTo>
                <a:lnTo>
                  <a:pt x="287302" y="1142999"/>
                </a:lnTo>
                <a:lnTo>
                  <a:pt x="355489" y="1142999"/>
                </a:lnTo>
                <a:lnTo>
                  <a:pt x="376368" y="1168399"/>
                </a:lnTo>
                <a:lnTo>
                  <a:pt x="399378" y="1193799"/>
                </a:lnTo>
                <a:lnTo>
                  <a:pt x="424360" y="1206499"/>
                </a:lnTo>
                <a:lnTo>
                  <a:pt x="451153" y="1231899"/>
                </a:lnTo>
                <a:lnTo>
                  <a:pt x="509536" y="1257299"/>
                </a:lnTo>
                <a:lnTo>
                  <a:pt x="573248" y="1282699"/>
                </a:lnTo>
                <a:lnTo>
                  <a:pt x="606704" y="1295399"/>
                </a:lnTo>
                <a:lnTo>
                  <a:pt x="641013" y="1295399"/>
                </a:lnTo>
                <a:lnTo>
                  <a:pt x="676016" y="1308099"/>
                </a:lnTo>
                <a:lnTo>
                  <a:pt x="855845" y="1308099"/>
                </a:lnTo>
                <a:lnTo>
                  <a:pt x="927042" y="1282699"/>
                </a:lnTo>
                <a:lnTo>
                  <a:pt x="961845" y="1282699"/>
                </a:lnTo>
                <a:lnTo>
                  <a:pt x="995904" y="1269999"/>
                </a:lnTo>
                <a:lnTo>
                  <a:pt x="1661419" y="1269999"/>
                </a:lnTo>
                <a:lnTo>
                  <a:pt x="1679450" y="1244599"/>
                </a:lnTo>
                <a:lnTo>
                  <a:pt x="1695533" y="1231899"/>
                </a:lnTo>
                <a:lnTo>
                  <a:pt x="1709543" y="1206499"/>
                </a:lnTo>
                <a:lnTo>
                  <a:pt x="1721354" y="1181099"/>
                </a:lnTo>
                <a:lnTo>
                  <a:pt x="2079500" y="1181099"/>
                </a:lnTo>
                <a:lnTo>
                  <a:pt x="2123195" y="1155699"/>
                </a:lnTo>
                <a:lnTo>
                  <a:pt x="2161778" y="1130299"/>
                </a:lnTo>
                <a:lnTo>
                  <a:pt x="2194580" y="1104899"/>
                </a:lnTo>
                <a:lnTo>
                  <a:pt x="2208604" y="1079499"/>
                </a:lnTo>
                <a:lnTo>
                  <a:pt x="2220933" y="1066799"/>
                </a:lnTo>
                <a:lnTo>
                  <a:pt x="2231481" y="1054099"/>
                </a:lnTo>
                <a:lnTo>
                  <a:pt x="2240167" y="1028699"/>
                </a:lnTo>
                <a:lnTo>
                  <a:pt x="2246906" y="1003299"/>
                </a:lnTo>
                <a:lnTo>
                  <a:pt x="2251614" y="990599"/>
                </a:lnTo>
                <a:lnTo>
                  <a:pt x="2254209" y="965199"/>
                </a:lnTo>
                <a:lnTo>
                  <a:pt x="2306121" y="965199"/>
                </a:lnTo>
                <a:lnTo>
                  <a:pt x="2318781" y="952499"/>
                </a:lnTo>
                <a:lnTo>
                  <a:pt x="2343650" y="952499"/>
                </a:lnTo>
                <a:lnTo>
                  <a:pt x="2355839" y="939799"/>
                </a:lnTo>
                <a:lnTo>
                  <a:pt x="2379678" y="939799"/>
                </a:lnTo>
                <a:lnTo>
                  <a:pt x="2391308" y="927099"/>
                </a:lnTo>
                <a:lnTo>
                  <a:pt x="2413938" y="927099"/>
                </a:lnTo>
                <a:lnTo>
                  <a:pt x="2424919" y="914399"/>
                </a:lnTo>
                <a:lnTo>
                  <a:pt x="2435664" y="914399"/>
                </a:lnTo>
                <a:lnTo>
                  <a:pt x="2461272" y="901699"/>
                </a:lnTo>
                <a:lnTo>
                  <a:pt x="2484697" y="876299"/>
                </a:lnTo>
                <a:lnTo>
                  <a:pt x="2505922" y="863599"/>
                </a:lnTo>
                <a:lnTo>
                  <a:pt x="2524931" y="838199"/>
                </a:lnTo>
                <a:lnTo>
                  <a:pt x="2541708" y="825499"/>
                </a:lnTo>
                <a:lnTo>
                  <a:pt x="2556238" y="800099"/>
                </a:lnTo>
                <a:lnTo>
                  <a:pt x="2568504" y="774699"/>
                </a:lnTo>
                <a:lnTo>
                  <a:pt x="2578490" y="761999"/>
                </a:lnTo>
                <a:lnTo>
                  <a:pt x="2586180" y="736599"/>
                </a:lnTo>
                <a:lnTo>
                  <a:pt x="2591557" y="711199"/>
                </a:lnTo>
                <a:lnTo>
                  <a:pt x="2594607" y="685799"/>
                </a:lnTo>
                <a:lnTo>
                  <a:pt x="2595312" y="673099"/>
                </a:lnTo>
                <a:lnTo>
                  <a:pt x="2593657" y="647699"/>
                </a:lnTo>
                <a:lnTo>
                  <a:pt x="2589626" y="622299"/>
                </a:lnTo>
                <a:lnTo>
                  <a:pt x="2583203" y="596899"/>
                </a:lnTo>
                <a:lnTo>
                  <a:pt x="2574370" y="571499"/>
                </a:lnTo>
                <a:lnTo>
                  <a:pt x="2563114" y="558799"/>
                </a:lnTo>
                <a:lnTo>
                  <a:pt x="2549417" y="533399"/>
                </a:lnTo>
                <a:lnTo>
                  <a:pt x="2533263" y="507999"/>
                </a:lnTo>
                <a:lnTo>
                  <a:pt x="2514637" y="495299"/>
                </a:lnTo>
                <a:lnTo>
                  <a:pt x="2520255" y="482599"/>
                </a:lnTo>
                <a:lnTo>
                  <a:pt x="2525050" y="469900"/>
                </a:lnTo>
                <a:lnTo>
                  <a:pt x="2530918" y="444500"/>
                </a:lnTo>
                <a:lnTo>
                  <a:pt x="2534639" y="431800"/>
                </a:lnTo>
                <a:lnTo>
                  <a:pt x="2536269" y="406400"/>
                </a:lnTo>
                <a:lnTo>
                  <a:pt x="2535866" y="393700"/>
                </a:lnTo>
                <a:lnTo>
                  <a:pt x="2533485" y="368300"/>
                </a:lnTo>
                <a:lnTo>
                  <a:pt x="2529183" y="355600"/>
                </a:lnTo>
                <a:lnTo>
                  <a:pt x="2523018" y="342900"/>
                </a:lnTo>
                <a:lnTo>
                  <a:pt x="2515046" y="317500"/>
                </a:lnTo>
                <a:lnTo>
                  <a:pt x="2505324" y="304800"/>
                </a:lnTo>
                <a:lnTo>
                  <a:pt x="2493909" y="292100"/>
                </a:lnTo>
                <a:lnTo>
                  <a:pt x="2480857" y="279400"/>
                </a:lnTo>
                <a:lnTo>
                  <a:pt x="2466225" y="254000"/>
                </a:lnTo>
                <a:lnTo>
                  <a:pt x="2450070" y="241300"/>
                </a:lnTo>
                <a:lnTo>
                  <a:pt x="2432449" y="228600"/>
                </a:lnTo>
                <a:lnTo>
                  <a:pt x="2413418" y="215900"/>
                </a:lnTo>
                <a:lnTo>
                  <a:pt x="2393034" y="203200"/>
                </a:lnTo>
                <a:lnTo>
                  <a:pt x="2371355" y="203200"/>
                </a:lnTo>
                <a:lnTo>
                  <a:pt x="2348436" y="190500"/>
                </a:lnTo>
                <a:lnTo>
                  <a:pt x="2324334" y="177800"/>
                </a:lnTo>
                <a:lnTo>
                  <a:pt x="2299107" y="177800"/>
                </a:lnTo>
                <a:lnTo>
                  <a:pt x="2295393" y="165100"/>
                </a:lnTo>
                <a:lnTo>
                  <a:pt x="830552" y="165100"/>
                </a:lnTo>
                <a:lnTo>
                  <a:pt x="818540" y="152400"/>
                </a:lnTo>
                <a:close/>
              </a:path>
              <a:path w="2595879" h="1384300">
                <a:moveTo>
                  <a:pt x="1979451" y="1206499"/>
                </a:moveTo>
                <a:lnTo>
                  <a:pt x="1818036" y="1206499"/>
                </a:lnTo>
                <a:lnTo>
                  <a:pt x="1830803" y="1219199"/>
                </a:lnTo>
                <a:lnTo>
                  <a:pt x="1952289" y="1219199"/>
                </a:lnTo>
                <a:lnTo>
                  <a:pt x="1979451" y="1206499"/>
                </a:lnTo>
                <a:close/>
              </a:path>
              <a:path w="2595879" h="1384300">
                <a:moveTo>
                  <a:pt x="2031363" y="1193799"/>
                </a:moveTo>
                <a:lnTo>
                  <a:pt x="1756271" y="1193799"/>
                </a:lnTo>
                <a:lnTo>
                  <a:pt x="1768303" y="1206499"/>
                </a:lnTo>
                <a:lnTo>
                  <a:pt x="2005837" y="1206499"/>
                </a:lnTo>
                <a:lnTo>
                  <a:pt x="2031363" y="1193799"/>
                </a:lnTo>
                <a:close/>
              </a:path>
              <a:path w="2595879" h="1384300">
                <a:moveTo>
                  <a:pt x="2079500" y="1181099"/>
                </a:moveTo>
                <a:lnTo>
                  <a:pt x="1721354" y="1181099"/>
                </a:lnTo>
                <a:lnTo>
                  <a:pt x="1732783" y="1193799"/>
                </a:lnTo>
                <a:lnTo>
                  <a:pt x="2055945" y="1193799"/>
                </a:lnTo>
                <a:lnTo>
                  <a:pt x="2079500" y="1181099"/>
                </a:lnTo>
                <a:close/>
              </a:path>
              <a:path w="2595879" h="1384300">
                <a:moveTo>
                  <a:pt x="1227092" y="50800"/>
                </a:moveTo>
                <a:lnTo>
                  <a:pt x="1031200" y="50800"/>
                </a:lnTo>
                <a:lnTo>
                  <a:pt x="1008014" y="63500"/>
                </a:lnTo>
                <a:lnTo>
                  <a:pt x="985486" y="63500"/>
                </a:lnTo>
                <a:lnTo>
                  <a:pt x="942857" y="88900"/>
                </a:lnTo>
                <a:lnTo>
                  <a:pt x="904202" y="114300"/>
                </a:lnTo>
                <a:lnTo>
                  <a:pt x="870412" y="139700"/>
                </a:lnTo>
                <a:lnTo>
                  <a:pt x="842379" y="165100"/>
                </a:lnTo>
                <a:lnTo>
                  <a:pt x="2295393" y="165100"/>
                </a:lnTo>
                <a:lnTo>
                  <a:pt x="2279191" y="127000"/>
                </a:lnTo>
                <a:lnTo>
                  <a:pt x="2264360" y="114300"/>
                </a:lnTo>
                <a:lnTo>
                  <a:pt x="2255790" y="101600"/>
                </a:lnTo>
                <a:lnTo>
                  <a:pt x="1332386" y="101600"/>
                </a:lnTo>
                <a:lnTo>
                  <a:pt x="1321591" y="88900"/>
                </a:lnTo>
                <a:lnTo>
                  <a:pt x="1310425" y="88900"/>
                </a:lnTo>
                <a:lnTo>
                  <a:pt x="1298906" y="76200"/>
                </a:lnTo>
                <a:lnTo>
                  <a:pt x="1274871" y="76200"/>
                </a:lnTo>
                <a:lnTo>
                  <a:pt x="1251208" y="63500"/>
                </a:lnTo>
                <a:lnTo>
                  <a:pt x="1227092" y="50800"/>
                </a:lnTo>
                <a:close/>
              </a:path>
              <a:path w="2595879" h="1384300">
                <a:moveTo>
                  <a:pt x="768854" y="139700"/>
                </a:moveTo>
                <a:lnTo>
                  <a:pt x="518684" y="139700"/>
                </a:lnTo>
                <a:lnTo>
                  <a:pt x="488213" y="152400"/>
                </a:lnTo>
                <a:lnTo>
                  <a:pt x="781499" y="152400"/>
                </a:lnTo>
                <a:lnTo>
                  <a:pt x="768854" y="139700"/>
                </a:lnTo>
                <a:close/>
              </a:path>
              <a:path w="2595879" h="1384300">
                <a:moveTo>
                  <a:pt x="717073" y="127000"/>
                </a:moveTo>
                <a:lnTo>
                  <a:pt x="583062" y="127000"/>
                </a:lnTo>
                <a:lnTo>
                  <a:pt x="550331" y="139700"/>
                </a:lnTo>
                <a:lnTo>
                  <a:pt x="730176" y="139700"/>
                </a:lnTo>
                <a:lnTo>
                  <a:pt x="717073" y="127000"/>
                </a:lnTo>
                <a:close/>
              </a:path>
              <a:path w="2595879" h="1384300">
                <a:moveTo>
                  <a:pt x="2236438" y="76200"/>
                </a:moveTo>
                <a:lnTo>
                  <a:pt x="1366551" y="76200"/>
                </a:lnTo>
                <a:lnTo>
                  <a:pt x="1354069" y="88900"/>
                </a:lnTo>
                <a:lnTo>
                  <a:pt x="1342796" y="101600"/>
                </a:lnTo>
                <a:lnTo>
                  <a:pt x="2255790" y="101600"/>
                </a:lnTo>
                <a:lnTo>
                  <a:pt x="2246477" y="88900"/>
                </a:lnTo>
                <a:lnTo>
                  <a:pt x="2236438" y="76200"/>
                </a:lnTo>
                <a:close/>
              </a:path>
              <a:path w="2595879" h="1384300">
                <a:moveTo>
                  <a:pt x="1736843" y="38100"/>
                </a:moveTo>
                <a:lnTo>
                  <a:pt x="1426848" y="38100"/>
                </a:lnTo>
                <a:lnTo>
                  <a:pt x="1410389" y="50800"/>
                </a:lnTo>
                <a:lnTo>
                  <a:pt x="1394796" y="63500"/>
                </a:lnTo>
                <a:lnTo>
                  <a:pt x="1380155" y="76200"/>
                </a:lnTo>
                <a:lnTo>
                  <a:pt x="1788169" y="76200"/>
                </a:lnTo>
                <a:lnTo>
                  <a:pt x="1778975" y="63500"/>
                </a:lnTo>
                <a:lnTo>
                  <a:pt x="1769222" y="63500"/>
                </a:lnTo>
                <a:lnTo>
                  <a:pt x="1758932" y="50800"/>
                </a:lnTo>
                <a:lnTo>
                  <a:pt x="1748131" y="50800"/>
                </a:lnTo>
                <a:lnTo>
                  <a:pt x="1736843" y="38100"/>
                </a:lnTo>
                <a:close/>
              </a:path>
              <a:path w="2595879" h="1384300">
                <a:moveTo>
                  <a:pt x="2143271" y="25400"/>
                </a:moveTo>
                <a:lnTo>
                  <a:pt x="1880930" y="25400"/>
                </a:lnTo>
                <a:lnTo>
                  <a:pt x="1860706" y="38100"/>
                </a:lnTo>
                <a:lnTo>
                  <a:pt x="1841215" y="38100"/>
                </a:lnTo>
                <a:lnTo>
                  <a:pt x="1822559" y="50800"/>
                </a:lnTo>
                <a:lnTo>
                  <a:pt x="1804843" y="63500"/>
                </a:lnTo>
                <a:lnTo>
                  <a:pt x="1788169" y="76200"/>
                </a:lnTo>
                <a:lnTo>
                  <a:pt x="2225692" y="76200"/>
                </a:lnTo>
                <a:lnTo>
                  <a:pt x="2214258" y="63500"/>
                </a:lnTo>
                <a:lnTo>
                  <a:pt x="2202154" y="50800"/>
                </a:lnTo>
                <a:lnTo>
                  <a:pt x="2183305" y="50800"/>
                </a:lnTo>
                <a:lnTo>
                  <a:pt x="2163643" y="38100"/>
                </a:lnTo>
                <a:lnTo>
                  <a:pt x="2143271" y="25400"/>
                </a:lnTo>
                <a:close/>
              </a:path>
              <a:path w="2595879" h="1384300">
                <a:moveTo>
                  <a:pt x="1128320" y="38100"/>
                </a:moveTo>
                <a:lnTo>
                  <a:pt x="1103607" y="50800"/>
                </a:lnTo>
                <a:lnTo>
                  <a:pt x="1153136" y="50800"/>
                </a:lnTo>
                <a:lnTo>
                  <a:pt x="1128320" y="38100"/>
                </a:lnTo>
                <a:close/>
              </a:path>
              <a:path w="2595879" h="1384300">
                <a:moveTo>
                  <a:pt x="1712904" y="25400"/>
                </a:moveTo>
                <a:lnTo>
                  <a:pt x="1462023" y="25400"/>
                </a:lnTo>
                <a:lnTo>
                  <a:pt x="1444088" y="38100"/>
                </a:lnTo>
                <a:lnTo>
                  <a:pt x="1725093" y="38100"/>
                </a:lnTo>
                <a:lnTo>
                  <a:pt x="1712904" y="25400"/>
                </a:lnTo>
                <a:close/>
              </a:path>
              <a:path w="2595879" h="1384300">
                <a:moveTo>
                  <a:pt x="1660768" y="12700"/>
                </a:moveTo>
                <a:lnTo>
                  <a:pt x="1499634" y="12700"/>
                </a:lnTo>
                <a:lnTo>
                  <a:pt x="1480567" y="25400"/>
                </a:lnTo>
                <a:lnTo>
                  <a:pt x="1680700" y="25400"/>
                </a:lnTo>
                <a:lnTo>
                  <a:pt x="1660768" y="12700"/>
                </a:lnTo>
                <a:close/>
              </a:path>
              <a:path w="2595879" h="1384300">
                <a:moveTo>
                  <a:pt x="2100808" y="12700"/>
                </a:moveTo>
                <a:lnTo>
                  <a:pt x="1923166" y="12700"/>
                </a:lnTo>
                <a:lnTo>
                  <a:pt x="1901785" y="25400"/>
                </a:lnTo>
                <a:lnTo>
                  <a:pt x="2122291" y="25400"/>
                </a:lnTo>
                <a:lnTo>
                  <a:pt x="2100808" y="12700"/>
                </a:lnTo>
                <a:close/>
              </a:path>
              <a:path w="2595879" h="1384300">
                <a:moveTo>
                  <a:pt x="1599836" y="0"/>
                </a:moveTo>
                <a:lnTo>
                  <a:pt x="1579433" y="0"/>
                </a:lnTo>
                <a:lnTo>
                  <a:pt x="1559125" y="12700"/>
                </a:lnTo>
                <a:lnTo>
                  <a:pt x="1620251" y="12700"/>
                </a:lnTo>
                <a:lnTo>
                  <a:pt x="1599836" y="0"/>
                </a:lnTo>
                <a:close/>
              </a:path>
              <a:path w="2595879" h="1384300">
                <a:moveTo>
                  <a:pt x="2011896" y="0"/>
                </a:moveTo>
                <a:lnTo>
                  <a:pt x="1989438" y="12700"/>
                </a:lnTo>
                <a:lnTo>
                  <a:pt x="2034364" y="12700"/>
                </a:lnTo>
                <a:lnTo>
                  <a:pt x="2011896" y="0"/>
                </a:lnTo>
                <a:close/>
              </a:path>
            </a:pathLst>
          </a:custGeom>
          <a:solidFill>
            <a:srgbClr val="FF0000"/>
          </a:solidFill>
        </p:spPr>
        <p:txBody>
          <a:bodyPr wrap="square" lIns="0" tIns="0" rIns="0" bIns="0" rtlCol="0"/>
          <a:lstStyle/>
          <a:p>
            <a:endParaRPr/>
          </a:p>
        </p:txBody>
      </p:sp>
      <p:sp>
        <p:nvSpPr>
          <p:cNvPr id="10" name="object 10"/>
          <p:cNvSpPr/>
          <p:nvPr/>
        </p:nvSpPr>
        <p:spPr>
          <a:xfrm>
            <a:off x="4670705" y="3057350"/>
            <a:ext cx="76835" cy="75565"/>
          </a:xfrm>
          <a:custGeom>
            <a:avLst/>
            <a:gdLst/>
            <a:ahLst/>
            <a:cxnLst/>
            <a:rect l="l" t="t" r="r" b="b"/>
            <a:pathLst>
              <a:path w="76835" h="75564">
                <a:moveTo>
                  <a:pt x="28166" y="0"/>
                </a:moveTo>
                <a:lnTo>
                  <a:pt x="16688" y="5429"/>
                </a:lnTo>
                <a:lnTo>
                  <a:pt x="7646" y="14876"/>
                </a:lnTo>
                <a:lnTo>
                  <a:pt x="1822" y="28007"/>
                </a:lnTo>
                <a:lnTo>
                  <a:pt x="0" y="44488"/>
                </a:lnTo>
                <a:lnTo>
                  <a:pt x="4850" y="56845"/>
                </a:lnTo>
                <a:lnTo>
                  <a:pt x="13840" y="66703"/>
                </a:lnTo>
                <a:lnTo>
                  <a:pt x="26385" y="73194"/>
                </a:lnTo>
                <a:lnTo>
                  <a:pt x="41901" y="75453"/>
                </a:lnTo>
                <a:lnTo>
                  <a:pt x="55400" y="71397"/>
                </a:lnTo>
                <a:lnTo>
                  <a:pt x="66291" y="63001"/>
                </a:lnTo>
                <a:lnTo>
                  <a:pt x="73565" y="51272"/>
                </a:lnTo>
                <a:lnTo>
                  <a:pt x="76214" y="37219"/>
                </a:lnTo>
                <a:lnTo>
                  <a:pt x="74472" y="25944"/>
                </a:lnTo>
                <a:lnTo>
                  <a:pt x="68624" y="15126"/>
                </a:lnTo>
                <a:lnTo>
                  <a:pt x="58835" y="6707"/>
                </a:lnTo>
                <a:lnTo>
                  <a:pt x="45288" y="1421"/>
                </a:lnTo>
                <a:lnTo>
                  <a:pt x="28166" y="0"/>
                </a:lnTo>
                <a:close/>
              </a:path>
            </a:pathLst>
          </a:custGeom>
          <a:solidFill>
            <a:srgbClr val="FF0000"/>
          </a:solidFill>
        </p:spPr>
        <p:txBody>
          <a:bodyPr wrap="square" lIns="0" tIns="0" rIns="0" bIns="0" rtlCol="0"/>
          <a:lstStyle/>
          <a:p>
            <a:endParaRPr/>
          </a:p>
        </p:txBody>
      </p:sp>
      <p:sp>
        <p:nvSpPr>
          <p:cNvPr id="11" name="object 11"/>
          <p:cNvSpPr/>
          <p:nvPr/>
        </p:nvSpPr>
        <p:spPr>
          <a:xfrm>
            <a:off x="4853831" y="2878683"/>
            <a:ext cx="154305" cy="153035"/>
          </a:xfrm>
          <a:custGeom>
            <a:avLst/>
            <a:gdLst/>
            <a:ahLst/>
            <a:cxnLst/>
            <a:rect l="l" t="t" r="r" b="b"/>
            <a:pathLst>
              <a:path w="154304" h="153035">
                <a:moveTo>
                  <a:pt x="67991" y="0"/>
                </a:moveTo>
                <a:lnTo>
                  <a:pt x="29656" y="15769"/>
                </a:lnTo>
                <a:lnTo>
                  <a:pt x="5239" y="48811"/>
                </a:lnTo>
                <a:lnTo>
                  <a:pt x="0" y="77233"/>
                </a:lnTo>
                <a:lnTo>
                  <a:pt x="1379" y="90926"/>
                </a:lnTo>
                <a:lnTo>
                  <a:pt x="19107" y="126234"/>
                </a:lnTo>
                <a:lnTo>
                  <a:pt x="54148" y="148341"/>
                </a:lnTo>
                <a:lnTo>
                  <a:pt x="85178" y="152859"/>
                </a:lnTo>
                <a:lnTo>
                  <a:pt x="99204" y="150016"/>
                </a:lnTo>
                <a:lnTo>
                  <a:pt x="133960" y="127957"/>
                </a:lnTo>
                <a:lnTo>
                  <a:pt x="152440" y="90902"/>
                </a:lnTo>
                <a:lnTo>
                  <a:pt x="153793" y="74992"/>
                </a:lnTo>
                <a:lnTo>
                  <a:pt x="152327" y="61388"/>
                </a:lnTo>
                <a:lnTo>
                  <a:pt x="134434" y="26341"/>
                </a:lnTo>
                <a:lnTo>
                  <a:pt x="99227" y="4440"/>
                </a:lnTo>
                <a:lnTo>
                  <a:pt x="67991" y="0"/>
                </a:lnTo>
                <a:close/>
              </a:path>
            </a:pathLst>
          </a:custGeom>
          <a:solidFill>
            <a:srgbClr val="FF0000"/>
          </a:solidFill>
        </p:spPr>
        <p:txBody>
          <a:bodyPr wrap="square" lIns="0" tIns="0" rIns="0" bIns="0" rtlCol="0"/>
          <a:lstStyle/>
          <a:p>
            <a:endParaRPr/>
          </a:p>
        </p:txBody>
      </p:sp>
      <p:sp>
        <p:nvSpPr>
          <p:cNvPr id="12" name="object 12"/>
          <p:cNvSpPr/>
          <p:nvPr/>
        </p:nvSpPr>
        <p:spPr>
          <a:xfrm>
            <a:off x="5103064" y="2659442"/>
            <a:ext cx="230504" cy="230504"/>
          </a:xfrm>
          <a:custGeom>
            <a:avLst/>
            <a:gdLst/>
            <a:ahLst/>
            <a:cxnLst/>
            <a:rect l="l" t="t" r="r" b="b"/>
            <a:pathLst>
              <a:path w="230504" h="230505">
                <a:moveTo>
                  <a:pt x="110399" y="0"/>
                </a:moveTo>
                <a:lnTo>
                  <a:pt x="70228" y="9076"/>
                </a:lnTo>
                <a:lnTo>
                  <a:pt x="36751" y="31474"/>
                </a:lnTo>
                <a:lnTo>
                  <a:pt x="12697" y="65048"/>
                </a:lnTo>
                <a:lnTo>
                  <a:pt x="795" y="107652"/>
                </a:lnTo>
                <a:lnTo>
                  <a:pt x="0" y="123489"/>
                </a:lnTo>
                <a:lnTo>
                  <a:pt x="1787" y="137066"/>
                </a:lnTo>
                <a:lnTo>
                  <a:pt x="16337" y="174140"/>
                </a:lnTo>
                <a:lnTo>
                  <a:pt x="43307" y="203713"/>
                </a:lnTo>
                <a:lnTo>
                  <a:pt x="80941" y="223187"/>
                </a:lnTo>
                <a:lnTo>
                  <a:pt x="127486" y="229964"/>
                </a:lnTo>
                <a:lnTo>
                  <a:pt x="141669" y="227543"/>
                </a:lnTo>
                <a:lnTo>
                  <a:pt x="179896" y="210701"/>
                </a:lnTo>
                <a:lnTo>
                  <a:pt x="209288" y="181844"/>
                </a:lnTo>
                <a:lnTo>
                  <a:pt x="226822" y="143997"/>
                </a:lnTo>
                <a:lnTo>
                  <a:pt x="230428" y="115266"/>
                </a:lnTo>
                <a:lnTo>
                  <a:pt x="230417" y="113614"/>
                </a:lnTo>
                <a:lnTo>
                  <a:pt x="222161" y="72456"/>
                </a:lnTo>
                <a:lnTo>
                  <a:pt x="200290" y="38045"/>
                </a:lnTo>
                <a:lnTo>
                  <a:pt x="167312" y="13231"/>
                </a:lnTo>
                <a:lnTo>
                  <a:pt x="125735" y="863"/>
                </a:lnTo>
                <a:lnTo>
                  <a:pt x="110399" y="0"/>
                </a:lnTo>
                <a:close/>
              </a:path>
            </a:pathLst>
          </a:custGeom>
          <a:solidFill>
            <a:srgbClr val="FF0000"/>
          </a:solidFill>
        </p:spPr>
        <p:txBody>
          <a:bodyPr wrap="square" lIns="0" tIns="0" rIns="0" bIns="0" rtlCol="0"/>
          <a:lstStyle/>
          <a:p>
            <a:endParaRPr/>
          </a:p>
        </p:txBody>
      </p:sp>
      <p:sp>
        <p:nvSpPr>
          <p:cNvPr id="13" name="object 13"/>
          <p:cNvSpPr/>
          <p:nvPr/>
        </p:nvSpPr>
        <p:spPr>
          <a:xfrm>
            <a:off x="4982289" y="1420422"/>
            <a:ext cx="2595880" cy="1385570"/>
          </a:xfrm>
          <a:custGeom>
            <a:avLst/>
            <a:gdLst/>
            <a:ahLst/>
            <a:cxnLst/>
            <a:rect l="l" t="t" r="r" b="b"/>
            <a:pathLst>
              <a:path w="2595879" h="1385570">
                <a:moveTo>
                  <a:pt x="236352" y="456099"/>
                </a:moveTo>
                <a:lnTo>
                  <a:pt x="233205" y="432036"/>
                </a:lnTo>
                <a:lnTo>
                  <a:pt x="232750" y="408248"/>
                </a:lnTo>
                <a:lnTo>
                  <a:pt x="234897" y="384823"/>
                </a:lnTo>
                <a:lnTo>
                  <a:pt x="246640" y="339399"/>
                </a:lnTo>
                <a:lnTo>
                  <a:pt x="267722" y="296446"/>
                </a:lnTo>
                <a:lnTo>
                  <a:pt x="297427" y="256646"/>
                </a:lnTo>
                <a:lnTo>
                  <a:pt x="335043" y="220682"/>
                </a:lnTo>
                <a:lnTo>
                  <a:pt x="379855" y="189236"/>
                </a:lnTo>
                <a:lnTo>
                  <a:pt x="431149" y="162991"/>
                </a:lnTo>
                <a:lnTo>
                  <a:pt x="488213" y="142629"/>
                </a:lnTo>
                <a:lnTo>
                  <a:pt x="550331" y="128833"/>
                </a:lnTo>
                <a:lnTo>
                  <a:pt x="596543" y="123444"/>
                </a:lnTo>
                <a:lnTo>
                  <a:pt x="637010" y="121923"/>
                </a:lnTo>
                <a:lnTo>
                  <a:pt x="650471" y="122070"/>
                </a:lnTo>
                <a:lnTo>
                  <a:pt x="690617" y="124453"/>
                </a:lnTo>
                <a:lnTo>
                  <a:pt x="730176" y="129712"/>
                </a:lnTo>
                <a:lnTo>
                  <a:pt x="768854" y="137805"/>
                </a:lnTo>
                <a:lnTo>
                  <a:pt x="806353" y="148689"/>
                </a:lnTo>
                <a:lnTo>
                  <a:pt x="842379" y="162322"/>
                </a:lnTo>
                <a:lnTo>
                  <a:pt x="855621" y="145817"/>
                </a:lnTo>
                <a:lnTo>
                  <a:pt x="886644" y="116076"/>
                </a:lnTo>
                <a:lnTo>
                  <a:pt x="922977" y="90857"/>
                </a:lnTo>
                <a:lnTo>
                  <a:pt x="963730" y="70360"/>
                </a:lnTo>
                <a:lnTo>
                  <a:pt x="1008013" y="54782"/>
                </a:lnTo>
                <a:lnTo>
                  <a:pt x="1054936" y="44321"/>
                </a:lnTo>
                <a:lnTo>
                  <a:pt x="1103607" y="39178"/>
                </a:lnTo>
                <a:lnTo>
                  <a:pt x="1128320" y="38662"/>
                </a:lnTo>
                <a:lnTo>
                  <a:pt x="1153136" y="39549"/>
                </a:lnTo>
                <a:lnTo>
                  <a:pt x="1202634" y="45634"/>
                </a:lnTo>
                <a:lnTo>
                  <a:pt x="1251208" y="57631"/>
                </a:lnTo>
                <a:lnTo>
                  <a:pt x="1287050" y="70870"/>
                </a:lnTo>
                <a:lnTo>
                  <a:pt x="1321591" y="87974"/>
                </a:lnTo>
                <a:lnTo>
                  <a:pt x="1342796" y="101143"/>
                </a:lnTo>
                <a:lnTo>
                  <a:pt x="1354069" y="88080"/>
                </a:lnTo>
                <a:lnTo>
                  <a:pt x="1394796" y="53774"/>
                </a:lnTo>
                <a:lnTo>
                  <a:pt x="1444088" y="27324"/>
                </a:lnTo>
                <a:lnTo>
                  <a:pt x="1480567" y="14393"/>
                </a:lnTo>
                <a:lnTo>
                  <a:pt x="1519141" y="5459"/>
                </a:lnTo>
                <a:lnTo>
                  <a:pt x="1559125" y="727"/>
                </a:lnTo>
                <a:lnTo>
                  <a:pt x="1579433" y="0"/>
                </a:lnTo>
                <a:lnTo>
                  <a:pt x="1599837" y="398"/>
                </a:lnTo>
                <a:lnTo>
                  <a:pt x="1640590" y="4675"/>
                </a:lnTo>
                <a:lnTo>
                  <a:pt x="1680700" y="13762"/>
                </a:lnTo>
                <a:lnTo>
                  <a:pt x="1725093" y="30435"/>
                </a:lnTo>
                <a:lnTo>
                  <a:pt x="1758932" y="49280"/>
                </a:lnTo>
                <a:lnTo>
                  <a:pt x="1788169" y="71914"/>
                </a:lnTo>
                <a:lnTo>
                  <a:pt x="1804843" y="59603"/>
                </a:lnTo>
                <a:lnTo>
                  <a:pt x="1841215" y="38384"/>
                </a:lnTo>
                <a:lnTo>
                  <a:pt x="1880931" y="21758"/>
                </a:lnTo>
                <a:lnTo>
                  <a:pt x="1923166" y="9797"/>
                </a:lnTo>
                <a:lnTo>
                  <a:pt x="1967096" y="2569"/>
                </a:lnTo>
                <a:lnTo>
                  <a:pt x="2011896" y="146"/>
                </a:lnTo>
                <a:lnTo>
                  <a:pt x="2034365" y="757"/>
                </a:lnTo>
                <a:lnTo>
                  <a:pt x="2078924" y="5671"/>
                </a:lnTo>
                <a:lnTo>
                  <a:pt x="2122291" y="15562"/>
                </a:lnTo>
                <a:lnTo>
                  <a:pt x="2163643" y="30502"/>
                </a:lnTo>
                <a:lnTo>
                  <a:pt x="2202153" y="50560"/>
                </a:lnTo>
                <a:lnTo>
                  <a:pt x="2236438" y="75490"/>
                </a:lnTo>
                <a:lnTo>
                  <a:pt x="2264360" y="103984"/>
                </a:lnTo>
                <a:lnTo>
                  <a:pt x="2290823" y="146430"/>
                </a:lnTo>
                <a:lnTo>
                  <a:pt x="2299107" y="169141"/>
                </a:lnTo>
                <a:lnTo>
                  <a:pt x="2324334" y="175645"/>
                </a:lnTo>
                <a:lnTo>
                  <a:pt x="2371354" y="192383"/>
                </a:lnTo>
                <a:lnTo>
                  <a:pt x="2413417" y="213631"/>
                </a:lnTo>
                <a:lnTo>
                  <a:pt x="2450070" y="238830"/>
                </a:lnTo>
                <a:lnTo>
                  <a:pt x="2480857" y="267423"/>
                </a:lnTo>
                <a:lnTo>
                  <a:pt x="2505324" y="298851"/>
                </a:lnTo>
                <a:lnTo>
                  <a:pt x="2529184" y="350089"/>
                </a:lnTo>
                <a:lnTo>
                  <a:pt x="2536270" y="404567"/>
                </a:lnTo>
                <a:lnTo>
                  <a:pt x="2534640" y="423121"/>
                </a:lnTo>
                <a:lnTo>
                  <a:pt x="2530919" y="441756"/>
                </a:lnTo>
                <a:lnTo>
                  <a:pt x="2525050" y="460403"/>
                </a:lnTo>
                <a:lnTo>
                  <a:pt x="2520255" y="472031"/>
                </a:lnTo>
                <a:lnTo>
                  <a:pt x="2514637" y="483459"/>
                </a:lnTo>
                <a:lnTo>
                  <a:pt x="2533263" y="504350"/>
                </a:lnTo>
                <a:lnTo>
                  <a:pt x="2563114" y="547913"/>
                </a:lnTo>
                <a:lnTo>
                  <a:pt x="2583203" y="593175"/>
                </a:lnTo>
                <a:lnTo>
                  <a:pt x="2593657" y="639329"/>
                </a:lnTo>
                <a:lnTo>
                  <a:pt x="2595312" y="662488"/>
                </a:lnTo>
                <a:lnTo>
                  <a:pt x="2594607" y="685567"/>
                </a:lnTo>
                <a:lnTo>
                  <a:pt x="2586179" y="731082"/>
                </a:lnTo>
                <a:lnTo>
                  <a:pt x="2568504" y="775066"/>
                </a:lnTo>
                <a:lnTo>
                  <a:pt x="2541708" y="816711"/>
                </a:lnTo>
                <a:lnTo>
                  <a:pt x="2505921" y="855209"/>
                </a:lnTo>
                <a:lnTo>
                  <a:pt x="2461272" y="889755"/>
                </a:lnTo>
                <a:lnTo>
                  <a:pt x="2424919" y="911091"/>
                </a:lnTo>
                <a:lnTo>
                  <a:pt x="2379678" y="931551"/>
                </a:lnTo>
                <a:lnTo>
                  <a:pt x="2331294" y="947491"/>
                </a:lnTo>
                <a:lnTo>
                  <a:pt x="2293324" y="956362"/>
                </a:lnTo>
                <a:lnTo>
                  <a:pt x="2254208" y="962499"/>
                </a:lnTo>
                <a:lnTo>
                  <a:pt x="2251614" y="983303"/>
                </a:lnTo>
                <a:lnTo>
                  <a:pt x="2240167" y="1023387"/>
                </a:lnTo>
                <a:lnTo>
                  <a:pt x="2220933" y="1061013"/>
                </a:lnTo>
                <a:lnTo>
                  <a:pt x="2194580" y="1095674"/>
                </a:lnTo>
                <a:lnTo>
                  <a:pt x="2161778" y="1126860"/>
                </a:lnTo>
                <a:lnTo>
                  <a:pt x="2123195" y="1154061"/>
                </a:lnTo>
                <a:lnTo>
                  <a:pt x="2079501" y="1176769"/>
                </a:lnTo>
                <a:lnTo>
                  <a:pt x="2031363" y="1194475"/>
                </a:lnTo>
                <a:lnTo>
                  <a:pt x="1979452" y="1206669"/>
                </a:lnTo>
                <a:lnTo>
                  <a:pt x="1924435" y="1212843"/>
                </a:lnTo>
                <a:lnTo>
                  <a:pt x="1895971" y="1213513"/>
                </a:lnTo>
                <a:lnTo>
                  <a:pt x="1882805" y="1213255"/>
                </a:lnTo>
                <a:lnTo>
                  <a:pt x="1843678" y="1210324"/>
                </a:lnTo>
                <a:lnTo>
                  <a:pt x="1805389" y="1204221"/>
                </a:lnTo>
                <a:lnTo>
                  <a:pt x="1768303" y="1195022"/>
                </a:lnTo>
                <a:lnTo>
                  <a:pt x="1721355" y="1178073"/>
                </a:lnTo>
                <a:lnTo>
                  <a:pt x="1709544" y="1200569"/>
                </a:lnTo>
                <a:lnTo>
                  <a:pt x="1679451" y="1242421"/>
                </a:lnTo>
                <a:lnTo>
                  <a:pt x="1641566" y="1279735"/>
                </a:lnTo>
                <a:lnTo>
                  <a:pt x="1596889" y="1312090"/>
                </a:lnTo>
                <a:lnTo>
                  <a:pt x="1546423" y="1339062"/>
                </a:lnTo>
                <a:lnTo>
                  <a:pt x="1491169" y="1360230"/>
                </a:lnTo>
                <a:lnTo>
                  <a:pt x="1432128" y="1375169"/>
                </a:lnTo>
                <a:lnTo>
                  <a:pt x="1370302" y="1383459"/>
                </a:lnTo>
                <a:lnTo>
                  <a:pt x="1338658" y="1384978"/>
                </a:lnTo>
                <a:lnTo>
                  <a:pt x="1306693" y="1384676"/>
                </a:lnTo>
                <a:lnTo>
                  <a:pt x="1242302" y="1378399"/>
                </a:lnTo>
                <a:lnTo>
                  <a:pt x="1196512" y="1369119"/>
                </a:lnTo>
                <a:lnTo>
                  <a:pt x="1156915" y="1357517"/>
                </a:lnTo>
                <a:lnTo>
                  <a:pt x="1119405" y="1343026"/>
                </a:lnTo>
                <a:lnTo>
                  <a:pt x="1084266" y="1325796"/>
                </a:lnTo>
                <a:lnTo>
                  <a:pt x="1041591" y="1298829"/>
                </a:lnTo>
                <a:lnTo>
                  <a:pt x="1004305" y="1267630"/>
                </a:lnTo>
                <a:lnTo>
                  <a:pt x="995904" y="1259211"/>
                </a:lnTo>
                <a:lnTo>
                  <a:pt x="961845" y="1271756"/>
                </a:lnTo>
                <a:lnTo>
                  <a:pt x="891656" y="1290539"/>
                </a:lnTo>
                <a:lnTo>
                  <a:pt x="819770" y="1301083"/>
                </a:lnTo>
                <a:lnTo>
                  <a:pt x="747464" y="1303595"/>
                </a:lnTo>
                <a:lnTo>
                  <a:pt x="711553" y="1301903"/>
                </a:lnTo>
                <a:lnTo>
                  <a:pt x="641013" y="1292751"/>
                </a:lnTo>
                <a:lnTo>
                  <a:pt x="573249" y="1276080"/>
                </a:lnTo>
                <a:lnTo>
                  <a:pt x="509536" y="1252095"/>
                </a:lnTo>
                <a:lnTo>
                  <a:pt x="451154" y="1221002"/>
                </a:lnTo>
                <a:lnTo>
                  <a:pt x="399379" y="1183005"/>
                </a:lnTo>
                <a:lnTo>
                  <a:pt x="355489" y="1138311"/>
                </a:lnTo>
                <a:lnTo>
                  <a:pt x="350595" y="1132228"/>
                </a:lnTo>
                <a:lnTo>
                  <a:pt x="329195" y="1133417"/>
                </a:lnTo>
                <a:lnTo>
                  <a:pt x="287301" y="1132066"/>
                </a:lnTo>
                <a:lnTo>
                  <a:pt x="247115" y="1126031"/>
                </a:lnTo>
                <a:lnTo>
                  <a:pt x="209232" y="1115654"/>
                </a:lnTo>
                <a:lnTo>
                  <a:pt x="158035" y="1092694"/>
                </a:lnTo>
                <a:lnTo>
                  <a:pt x="115383" y="1061889"/>
                </a:lnTo>
                <a:lnTo>
                  <a:pt x="83292" y="1024394"/>
                </a:lnTo>
                <a:lnTo>
                  <a:pt x="63780" y="981364"/>
                </a:lnTo>
                <a:lnTo>
                  <a:pt x="58650" y="941855"/>
                </a:lnTo>
                <a:lnTo>
                  <a:pt x="59349" y="929870"/>
                </a:lnTo>
                <a:lnTo>
                  <a:pt x="72350" y="883277"/>
                </a:lnTo>
                <a:lnTo>
                  <a:pt x="92380" y="850701"/>
                </a:lnTo>
                <a:lnTo>
                  <a:pt x="120757" y="821175"/>
                </a:lnTo>
                <a:lnTo>
                  <a:pt x="103958" y="811753"/>
                </a:lnTo>
                <a:lnTo>
                  <a:pt x="60525" y="779008"/>
                </a:lnTo>
                <a:lnTo>
                  <a:pt x="28175" y="740845"/>
                </a:lnTo>
                <a:lnTo>
                  <a:pt x="7727" y="698934"/>
                </a:lnTo>
                <a:lnTo>
                  <a:pt x="0" y="654949"/>
                </a:lnTo>
                <a:lnTo>
                  <a:pt x="392" y="640115"/>
                </a:lnTo>
                <a:lnTo>
                  <a:pt x="10899" y="595964"/>
                </a:lnTo>
                <a:lnTo>
                  <a:pt x="36038" y="553639"/>
                </a:lnTo>
                <a:lnTo>
                  <a:pt x="70064" y="520184"/>
                </a:lnTo>
                <a:lnTo>
                  <a:pt x="112609" y="493260"/>
                </a:lnTo>
                <a:lnTo>
                  <a:pt x="149088" y="477832"/>
                </a:lnTo>
                <a:lnTo>
                  <a:pt x="188691" y="466863"/>
                </a:lnTo>
                <a:lnTo>
                  <a:pt x="230702" y="460689"/>
                </a:lnTo>
                <a:lnTo>
                  <a:pt x="236352" y="456099"/>
                </a:lnTo>
                <a:close/>
              </a:path>
            </a:pathLst>
          </a:custGeom>
          <a:ln w="12700">
            <a:solidFill>
              <a:srgbClr val="000000"/>
            </a:solidFill>
          </a:ln>
        </p:spPr>
        <p:txBody>
          <a:bodyPr wrap="square" lIns="0" tIns="0" rIns="0" bIns="0" rtlCol="0"/>
          <a:lstStyle/>
          <a:p>
            <a:endParaRPr/>
          </a:p>
        </p:txBody>
      </p:sp>
      <p:sp>
        <p:nvSpPr>
          <p:cNvPr id="14" name="object 14"/>
          <p:cNvSpPr/>
          <p:nvPr/>
        </p:nvSpPr>
        <p:spPr>
          <a:xfrm>
            <a:off x="4670704" y="3057350"/>
            <a:ext cx="76835" cy="75565"/>
          </a:xfrm>
          <a:custGeom>
            <a:avLst/>
            <a:gdLst/>
            <a:ahLst/>
            <a:cxnLst/>
            <a:rect l="l" t="t" r="r" b="b"/>
            <a:pathLst>
              <a:path w="76835" h="75564">
                <a:moveTo>
                  <a:pt x="76215" y="37219"/>
                </a:moveTo>
                <a:lnTo>
                  <a:pt x="73566" y="51272"/>
                </a:lnTo>
                <a:lnTo>
                  <a:pt x="66292" y="63001"/>
                </a:lnTo>
                <a:lnTo>
                  <a:pt x="55401" y="71397"/>
                </a:lnTo>
                <a:lnTo>
                  <a:pt x="41901" y="75453"/>
                </a:lnTo>
                <a:lnTo>
                  <a:pt x="26386" y="73194"/>
                </a:lnTo>
                <a:lnTo>
                  <a:pt x="13841" y="66703"/>
                </a:lnTo>
                <a:lnTo>
                  <a:pt x="4850" y="56846"/>
                </a:lnTo>
                <a:lnTo>
                  <a:pt x="0" y="44488"/>
                </a:lnTo>
                <a:lnTo>
                  <a:pt x="1822" y="28008"/>
                </a:lnTo>
                <a:lnTo>
                  <a:pt x="7646" y="14877"/>
                </a:lnTo>
                <a:lnTo>
                  <a:pt x="16688" y="5429"/>
                </a:lnTo>
                <a:lnTo>
                  <a:pt x="28165" y="0"/>
                </a:lnTo>
                <a:lnTo>
                  <a:pt x="45288" y="1421"/>
                </a:lnTo>
                <a:lnTo>
                  <a:pt x="58835" y="6707"/>
                </a:lnTo>
                <a:lnTo>
                  <a:pt x="68624" y="15126"/>
                </a:lnTo>
                <a:lnTo>
                  <a:pt x="74472" y="25943"/>
                </a:lnTo>
                <a:lnTo>
                  <a:pt x="76215" y="37219"/>
                </a:lnTo>
                <a:close/>
              </a:path>
            </a:pathLst>
          </a:custGeom>
          <a:ln w="12700">
            <a:solidFill>
              <a:srgbClr val="000000"/>
            </a:solidFill>
          </a:ln>
        </p:spPr>
        <p:txBody>
          <a:bodyPr wrap="square" lIns="0" tIns="0" rIns="0" bIns="0" rtlCol="0"/>
          <a:lstStyle/>
          <a:p>
            <a:endParaRPr/>
          </a:p>
        </p:txBody>
      </p:sp>
      <p:sp>
        <p:nvSpPr>
          <p:cNvPr id="15" name="object 15"/>
          <p:cNvSpPr/>
          <p:nvPr/>
        </p:nvSpPr>
        <p:spPr>
          <a:xfrm>
            <a:off x="4853832" y="2878683"/>
            <a:ext cx="154305" cy="153035"/>
          </a:xfrm>
          <a:custGeom>
            <a:avLst/>
            <a:gdLst/>
            <a:ahLst/>
            <a:cxnLst/>
            <a:rect l="l" t="t" r="r" b="b"/>
            <a:pathLst>
              <a:path w="154304" h="153035">
                <a:moveTo>
                  <a:pt x="153805" y="76394"/>
                </a:moveTo>
                <a:lnTo>
                  <a:pt x="142264" y="116936"/>
                </a:lnTo>
                <a:lnTo>
                  <a:pt x="112177" y="144750"/>
                </a:lnTo>
                <a:lnTo>
                  <a:pt x="85178" y="152859"/>
                </a:lnTo>
                <a:lnTo>
                  <a:pt x="68993" y="151767"/>
                </a:lnTo>
                <a:lnTo>
                  <a:pt x="29058" y="135358"/>
                </a:lnTo>
                <a:lnTo>
                  <a:pt x="5121" y="103801"/>
                </a:lnTo>
                <a:lnTo>
                  <a:pt x="0" y="77233"/>
                </a:lnTo>
                <a:lnTo>
                  <a:pt x="1350" y="62542"/>
                </a:lnTo>
                <a:lnTo>
                  <a:pt x="19640" y="25184"/>
                </a:lnTo>
                <a:lnTo>
                  <a:pt x="54080" y="2937"/>
                </a:lnTo>
                <a:lnTo>
                  <a:pt x="67991" y="0"/>
                </a:lnTo>
                <a:lnTo>
                  <a:pt x="84293" y="1061"/>
                </a:lnTo>
                <a:lnTo>
                  <a:pt x="124437" y="17294"/>
                </a:lnTo>
                <a:lnTo>
                  <a:pt x="148518" y="48602"/>
                </a:lnTo>
                <a:lnTo>
                  <a:pt x="153805" y="76394"/>
                </a:lnTo>
                <a:close/>
              </a:path>
            </a:pathLst>
          </a:custGeom>
          <a:ln w="12700">
            <a:solidFill>
              <a:srgbClr val="000000"/>
            </a:solidFill>
          </a:ln>
        </p:spPr>
        <p:txBody>
          <a:bodyPr wrap="square" lIns="0" tIns="0" rIns="0" bIns="0" rtlCol="0"/>
          <a:lstStyle/>
          <a:p>
            <a:endParaRPr/>
          </a:p>
        </p:txBody>
      </p:sp>
      <p:sp>
        <p:nvSpPr>
          <p:cNvPr id="16" name="object 16"/>
          <p:cNvSpPr/>
          <p:nvPr/>
        </p:nvSpPr>
        <p:spPr>
          <a:xfrm>
            <a:off x="5103065" y="2659441"/>
            <a:ext cx="230504" cy="230504"/>
          </a:xfrm>
          <a:custGeom>
            <a:avLst/>
            <a:gdLst/>
            <a:ahLst/>
            <a:cxnLst/>
            <a:rect l="l" t="t" r="r" b="b"/>
            <a:pathLst>
              <a:path w="230504" h="230505">
                <a:moveTo>
                  <a:pt x="230428" y="115266"/>
                </a:moveTo>
                <a:lnTo>
                  <a:pt x="222482" y="157425"/>
                </a:lnTo>
                <a:lnTo>
                  <a:pt x="200659" y="192611"/>
                </a:lnTo>
                <a:lnTo>
                  <a:pt x="167986" y="217800"/>
                </a:lnTo>
                <a:lnTo>
                  <a:pt x="127487" y="229965"/>
                </a:lnTo>
                <a:lnTo>
                  <a:pt x="111090" y="229277"/>
                </a:lnTo>
                <a:lnTo>
                  <a:pt x="67320" y="217979"/>
                </a:lnTo>
                <a:lnTo>
                  <a:pt x="33045" y="194851"/>
                </a:lnTo>
                <a:lnTo>
                  <a:pt x="10021" y="162488"/>
                </a:lnTo>
                <a:lnTo>
                  <a:pt x="0" y="123490"/>
                </a:lnTo>
                <a:lnTo>
                  <a:pt x="795" y="107653"/>
                </a:lnTo>
                <a:lnTo>
                  <a:pt x="12697" y="65049"/>
                </a:lnTo>
                <a:lnTo>
                  <a:pt x="36750" y="31475"/>
                </a:lnTo>
                <a:lnTo>
                  <a:pt x="70227" y="9076"/>
                </a:lnTo>
                <a:lnTo>
                  <a:pt x="110398" y="0"/>
                </a:lnTo>
                <a:lnTo>
                  <a:pt x="125734" y="863"/>
                </a:lnTo>
                <a:lnTo>
                  <a:pt x="167311" y="13231"/>
                </a:lnTo>
                <a:lnTo>
                  <a:pt x="200290" y="38045"/>
                </a:lnTo>
                <a:lnTo>
                  <a:pt x="222161" y="72456"/>
                </a:lnTo>
                <a:lnTo>
                  <a:pt x="230417" y="113613"/>
                </a:lnTo>
                <a:lnTo>
                  <a:pt x="230428" y="115266"/>
                </a:lnTo>
                <a:close/>
              </a:path>
            </a:pathLst>
          </a:custGeom>
          <a:ln w="12700">
            <a:solidFill>
              <a:srgbClr val="000000"/>
            </a:solidFill>
          </a:ln>
        </p:spPr>
        <p:txBody>
          <a:bodyPr wrap="square" lIns="0" tIns="0" rIns="0" bIns="0" rtlCol="0"/>
          <a:lstStyle/>
          <a:p>
            <a:endParaRPr/>
          </a:p>
        </p:txBody>
      </p:sp>
      <p:sp>
        <p:nvSpPr>
          <p:cNvPr id="17" name="object 17"/>
          <p:cNvSpPr/>
          <p:nvPr/>
        </p:nvSpPr>
        <p:spPr>
          <a:xfrm>
            <a:off x="5116741" y="2230365"/>
            <a:ext cx="149860" cy="25400"/>
          </a:xfrm>
          <a:custGeom>
            <a:avLst/>
            <a:gdLst/>
            <a:ahLst/>
            <a:cxnLst/>
            <a:rect l="l" t="t" r="r" b="b"/>
            <a:pathLst>
              <a:path w="149860" h="25400">
                <a:moveTo>
                  <a:pt x="149457" y="24499"/>
                </a:moveTo>
                <a:lnTo>
                  <a:pt x="136443" y="25001"/>
                </a:lnTo>
                <a:lnTo>
                  <a:pt x="123453" y="25028"/>
                </a:lnTo>
                <a:lnTo>
                  <a:pt x="110509" y="24583"/>
                </a:lnTo>
                <a:lnTo>
                  <a:pt x="72195" y="20456"/>
                </a:lnTo>
                <a:lnTo>
                  <a:pt x="23190" y="8590"/>
                </a:lnTo>
                <a:lnTo>
                  <a:pt x="11466" y="4513"/>
                </a:lnTo>
                <a:lnTo>
                  <a:pt x="0" y="0"/>
                </a:lnTo>
              </a:path>
            </a:pathLst>
          </a:custGeom>
          <a:ln w="12700">
            <a:solidFill>
              <a:srgbClr val="000000"/>
            </a:solidFill>
          </a:ln>
        </p:spPr>
        <p:txBody>
          <a:bodyPr wrap="square" lIns="0" tIns="0" rIns="0" bIns="0" rtlCol="0"/>
          <a:lstStyle/>
          <a:p>
            <a:endParaRPr/>
          </a:p>
        </p:txBody>
      </p:sp>
      <p:sp>
        <p:nvSpPr>
          <p:cNvPr id="18" name="object 18"/>
          <p:cNvSpPr/>
          <p:nvPr/>
        </p:nvSpPr>
        <p:spPr>
          <a:xfrm>
            <a:off x="5337896" y="2534353"/>
            <a:ext cx="62865" cy="12065"/>
          </a:xfrm>
          <a:custGeom>
            <a:avLst/>
            <a:gdLst/>
            <a:ahLst/>
            <a:cxnLst/>
            <a:rect l="l" t="t" r="r" b="b"/>
            <a:pathLst>
              <a:path w="62864" h="12064">
                <a:moveTo>
                  <a:pt x="62341" y="0"/>
                </a:moveTo>
                <a:lnTo>
                  <a:pt x="50216" y="3260"/>
                </a:lnTo>
                <a:lnTo>
                  <a:pt x="37897" y="6080"/>
                </a:lnTo>
                <a:lnTo>
                  <a:pt x="25406" y="8453"/>
                </a:lnTo>
                <a:lnTo>
                  <a:pt x="12766" y="10377"/>
                </a:lnTo>
                <a:lnTo>
                  <a:pt x="0" y="11847"/>
                </a:lnTo>
              </a:path>
            </a:pathLst>
          </a:custGeom>
          <a:ln w="12700">
            <a:solidFill>
              <a:srgbClr val="000000"/>
            </a:solidFill>
          </a:ln>
        </p:spPr>
        <p:txBody>
          <a:bodyPr wrap="square" lIns="0" tIns="0" rIns="0" bIns="0" rtlCol="0"/>
          <a:lstStyle/>
          <a:p>
            <a:endParaRPr/>
          </a:p>
        </p:txBody>
      </p:sp>
      <p:sp>
        <p:nvSpPr>
          <p:cNvPr id="19" name="object 19"/>
          <p:cNvSpPr/>
          <p:nvPr/>
        </p:nvSpPr>
        <p:spPr>
          <a:xfrm>
            <a:off x="5935353" y="2617281"/>
            <a:ext cx="38100" cy="51435"/>
          </a:xfrm>
          <a:custGeom>
            <a:avLst/>
            <a:gdLst/>
            <a:ahLst/>
            <a:cxnLst/>
            <a:rect l="l" t="t" r="r" b="b"/>
            <a:pathLst>
              <a:path w="38100" h="51435">
                <a:moveTo>
                  <a:pt x="37618" y="51367"/>
                </a:moveTo>
                <a:lnTo>
                  <a:pt x="28988" y="41538"/>
                </a:lnTo>
                <a:lnTo>
                  <a:pt x="20902" y="31474"/>
                </a:lnTo>
                <a:lnTo>
                  <a:pt x="13370" y="21189"/>
                </a:lnTo>
                <a:lnTo>
                  <a:pt x="6399" y="10693"/>
                </a:lnTo>
                <a:lnTo>
                  <a:pt x="0" y="0"/>
                </a:lnTo>
              </a:path>
            </a:pathLst>
          </a:custGeom>
          <a:ln w="12700">
            <a:solidFill>
              <a:srgbClr val="000000"/>
            </a:solidFill>
          </a:ln>
        </p:spPr>
        <p:txBody>
          <a:bodyPr wrap="square" lIns="0" tIns="0" rIns="0" bIns="0" rtlCol="0"/>
          <a:lstStyle/>
          <a:p>
            <a:endParaRPr/>
          </a:p>
        </p:txBody>
      </p:sp>
      <p:sp>
        <p:nvSpPr>
          <p:cNvPr id="20" name="object 20"/>
          <p:cNvSpPr/>
          <p:nvPr/>
        </p:nvSpPr>
        <p:spPr>
          <a:xfrm>
            <a:off x="6702120" y="2529609"/>
            <a:ext cx="12065" cy="49530"/>
          </a:xfrm>
          <a:custGeom>
            <a:avLst/>
            <a:gdLst/>
            <a:ahLst/>
            <a:cxnLst/>
            <a:rect l="l" t="t" r="r" b="b"/>
            <a:pathLst>
              <a:path w="12065" h="49530">
                <a:moveTo>
                  <a:pt x="11448" y="0"/>
                </a:moveTo>
                <a:lnTo>
                  <a:pt x="9665" y="12468"/>
                </a:lnTo>
                <a:lnTo>
                  <a:pt x="7160" y="24863"/>
                </a:lnTo>
                <a:lnTo>
                  <a:pt x="3936" y="37165"/>
                </a:lnTo>
                <a:lnTo>
                  <a:pt x="0" y="49360"/>
                </a:lnTo>
              </a:path>
            </a:pathLst>
          </a:custGeom>
          <a:ln w="12700">
            <a:solidFill>
              <a:srgbClr val="000000"/>
            </a:solidFill>
          </a:ln>
        </p:spPr>
        <p:txBody>
          <a:bodyPr wrap="square" lIns="0" tIns="0" rIns="0" bIns="0" rtlCol="0"/>
          <a:lstStyle/>
          <a:p>
            <a:endParaRPr/>
          </a:p>
        </p:txBody>
      </p:sp>
      <p:sp>
        <p:nvSpPr>
          <p:cNvPr id="21" name="object 21"/>
          <p:cNvSpPr/>
          <p:nvPr/>
        </p:nvSpPr>
        <p:spPr>
          <a:xfrm>
            <a:off x="7031542" y="2151587"/>
            <a:ext cx="195580" cy="229235"/>
          </a:xfrm>
          <a:custGeom>
            <a:avLst/>
            <a:gdLst/>
            <a:ahLst/>
            <a:cxnLst/>
            <a:rect l="l" t="t" r="r" b="b"/>
            <a:pathLst>
              <a:path w="195579" h="229235">
                <a:moveTo>
                  <a:pt x="0" y="0"/>
                </a:moveTo>
                <a:lnTo>
                  <a:pt x="50990" y="22149"/>
                </a:lnTo>
                <a:lnTo>
                  <a:pt x="95333" y="49790"/>
                </a:lnTo>
                <a:lnTo>
                  <a:pt x="132369" y="82148"/>
                </a:lnTo>
                <a:lnTo>
                  <a:pt x="161439" y="118451"/>
                </a:lnTo>
                <a:lnTo>
                  <a:pt x="181883" y="157923"/>
                </a:lnTo>
                <a:lnTo>
                  <a:pt x="193040" y="199792"/>
                </a:lnTo>
                <a:lnTo>
                  <a:pt x="194582" y="214147"/>
                </a:lnTo>
                <a:lnTo>
                  <a:pt x="194994" y="228654"/>
                </a:lnTo>
              </a:path>
            </a:pathLst>
          </a:custGeom>
          <a:ln w="12700">
            <a:solidFill>
              <a:srgbClr val="000000"/>
            </a:solidFill>
          </a:ln>
        </p:spPr>
        <p:txBody>
          <a:bodyPr wrap="square" lIns="0" tIns="0" rIns="0" bIns="0" rtlCol="0"/>
          <a:lstStyle/>
          <a:p>
            <a:endParaRPr/>
          </a:p>
        </p:txBody>
      </p:sp>
      <p:sp>
        <p:nvSpPr>
          <p:cNvPr id="22" name="object 22"/>
          <p:cNvSpPr/>
          <p:nvPr/>
        </p:nvSpPr>
        <p:spPr>
          <a:xfrm>
            <a:off x="7411695" y="1908053"/>
            <a:ext cx="80010" cy="81280"/>
          </a:xfrm>
          <a:custGeom>
            <a:avLst/>
            <a:gdLst/>
            <a:ahLst/>
            <a:cxnLst/>
            <a:rect l="l" t="t" r="r" b="b"/>
            <a:pathLst>
              <a:path w="80009" h="81280">
                <a:moveTo>
                  <a:pt x="79773" y="0"/>
                </a:moveTo>
                <a:lnTo>
                  <a:pt x="50298" y="39209"/>
                </a:lnTo>
                <a:lnTo>
                  <a:pt x="21802" y="65467"/>
                </a:lnTo>
                <a:lnTo>
                  <a:pt x="11171" y="73537"/>
                </a:lnTo>
                <a:lnTo>
                  <a:pt x="0" y="81240"/>
                </a:lnTo>
              </a:path>
            </a:pathLst>
          </a:custGeom>
          <a:ln w="12700">
            <a:solidFill>
              <a:srgbClr val="000000"/>
            </a:solidFill>
          </a:ln>
        </p:spPr>
        <p:txBody>
          <a:bodyPr wrap="square" lIns="0" tIns="0" rIns="0" bIns="0" rtlCol="0"/>
          <a:lstStyle/>
          <a:p>
            <a:endParaRPr/>
          </a:p>
        </p:txBody>
      </p:sp>
      <p:sp>
        <p:nvSpPr>
          <p:cNvPr id="23" name="object 23"/>
          <p:cNvSpPr/>
          <p:nvPr/>
        </p:nvSpPr>
        <p:spPr>
          <a:xfrm>
            <a:off x="7283125" y="1589920"/>
            <a:ext cx="5080" cy="38100"/>
          </a:xfrm>
          <a:custGeom>
            <a:avLst/>
            <a:gdLst/>
            <a:ahLst/>
            <a:cxnLst/>
            <a:rect l="l" t="t" r="r" b="b"/>
            <a:pathLst>
              <a:path w="5079" h="38100">
                <a:moveTo>
                  <a:pt x="0" y="0"/>
                </a:moveTo>
                <a:lnTo>
                  <a:pt x="2578" y="12523"/>
                </a:lnTo>
                <a:lnTo>
                  <a:pt x="4118" y="25129"/>
                </a:lnTo>
                <a:lnTo>
                  <a:pt x="4614" y="37784"/>
                </a:lnTo>
              </a:path>
            </a:pathLst>
          </a:custGeom>
          <a:ln w="12700">
            <a:solidFill>
              <a:srgbClr val="000000"/>
            </a:solidFill>
          </a:ln>
        </p:spPr>
        <p:txBody>
          <a:bodyPr wrap="square" lIns="0" tIns="0" rIns="0" bIns="0" rtlCol="0"/>
          <a:lstStyle/>
          <a:p>
            <a:endParaRPr/>
          </a:p>
        </p:txBody>
      </p:sp>
      <p:sp>
        <p:nvSpPr>
          <p:cNvPr id="24" name="object 24"/>
          <p:cNvSpPr/>
          <p:nvPr/>
        </p:nvSpPr>
        <p:spPr>
          <a:xfrm>
            <a:off x="6728621" y="1494262"/>
            <a:ext cx="41275" cy="48895"/>
          </a:xfrm>
          <a:custGeom>
            <a:avLst/>
            <a:gdLst/>
            <a:ahLst/>
            <a:cxnLst/>
            <a:rect l="l" t="t" r="r" b="b"/>
            <a:pathLst>
              <a:path w="41275" h="48894">
                <a:moveTo>
                  <a:pt x="0" y="48425"/>
                </a:moveTo>
                <a:lnTo>
                  <a:pt x="6703" y="38119"/>
                </a:lnTo>
                <a:lnTo>
                  <a:pt x="14152" y="28103"/>
                </a:lnTo>
                <a:lnTo>
                  <a:pt x="22330" y="18397"/>
                </a:lnTo>
                <a:lnTo>
                  <a:pt x="31218" y="9022"/>
                </a:lnTo>
                <a:lnTo>
                  <a:pt x="40798" y="0"/>
                </a:lnTo>
              </a:path>
            </a:pathLst>
          </a:custGeom>
          <a:ln w="12700">
            <a:solidFill>
              <a:srgbClr val="000000"/>
            </a:solidFill>
          </a:ln>
        </p:spPr>
        <p:txBody>
          <a:bodyPr wrap="square" lIns="0" tIns="0" rIns="0" bIns="0" rtlCol="0"/>
          <a:lstStyle/>
          <a:p>
            <a:endParaRPr/>
          </a:p>
        </p:txBody>
      </p:sp>
      <p:sp>
        <p:nvSpPr>
          <p:cNvPr id="25" name="object 25"/>
          <p:cNvSpPr/>
          <p:nvPr/>
        </p:nvSpPr>
        <p:spPr>
          <a:xfrm>
            <a:off x="6312594" y="1532638"/>
            <a:ext cx="15240" cy="34925"/>
          </a:xfrm>
          <a:custGeom>
            <a:avLst/>
            <a:gdLst/>
            <a:ahLst/>
            <a:cxnLst/>
            <a:rect l="l" t="t" r="r" b="b"/>
            <a:pathLst>
              <a:path w="15239" h="34925">
                <a:moveTo>
                  <a:pt x="0" y="34659"/>
                </a:moveTo>
                <a:lnTo>
                  <a:pt x="4069" y="22870"/>
                </a:lnTo>
                <a:lnTo>
                  <a:pt x="9158" y="11305"/>
                </a:lnTo>
                <a:lnTo>
                  <a:pt x="15250" y="0"/>
                </a:lnTo>
              </a:path>
            </a:pathLst>
          </a:custGeom>
          <a:ln w="12700">
            <a:solidFill>
              <a:srgbClr val="000000"/>
            </a:solidFill>
          </a:ln>
        </p:spPr>
        <p:txBody>
          <a:bodyPr wrap="square" lIns="0" tIns="0" rIns="0" bIns="0" rtlCol="0"/>
          <a:lstStyle/>
          <a:p>
            <a:endParaRPr/>
          </a:p>
        </p:txBody>
      </p:sp>
      <p:sp>
        <p:nvSpPr>
          <p:cNvPr id="26" name="object 26"/>
          <p:cNvSpPr/>
          <p:nvPr/>
        </p:nvSpPr>
        <p:spPr>
          <a:xfrm>
            <a:off x="5824361" y="1582422"/>
            <a:ext cx="78105" cy="43180"/>
          </a:xfrm>
          <a:custGeom>
            <a:avLst/>
            <a:gdLst/>
            <a:ahLst/>
            <a:cxnLst/>
            <a:rect l="l" t="t" r="r" b="b"/>
            <a:pathLst>
              <a:path w="78104" h="43180">
                <a:moveTo>
                  <a:pt x="0" y="0"/>
                </a:moveTo>
                <a:lnTo>
                  <a:pt x="35079" y="16779"/>
                </a:lnTo>
                <a:lnTo>
                  <a:pt x="67567" y="36099"/>
                </a:lnTo>
                <a:lnTo>
                  <a:pt x="77774" y="43078"/>
                </a:lnTo>
              </a:path>
            </a:pathLst>
          </a:custGeom>
          <a:ln w="12700">
            <a:solidFill>
              <a:srgbClr val="000000"/>
            </a:solidFill>
          </a:ln>
        </p:spPr>
        <p:txBody>
          <a:bodyPr wrap="square" lIns="0" tIns="0" rIns="0" bIns="0" rtlCol="0"/>
          <a:lstStyle/>
          <a:p>
            <a:endParaRPr/>
          </a:p>
        </p:txBody>
      </p:sp>
      <p:sp>
        <p:nvSpPr>
          <p:cNvPr id="27" name="object 27"/>
          <p:cNvSpPr/>
          <p:nvPr/>
        </p:nvSpPr>
        <p:spPr>
          <a:xfrm>
            <a:off x="5220547" y="1885609"/>
            <a:ext cx="12065" cy="36830"/>
          </a:xfrm>
          <a:custGeom>
            <a:avLst/>
            <a:gdLst/>
            <a:ahLst/>
            <a:cxnLst/>
            <a:rect l="l" t="t" r="r" b="b"/>
            <a:pathLst>
              <a:path w="12064" h="36830">
                <a:moveTo>
                  <a:pt x="11708" y="36383"/>
                </a:moveTo>
                <a:lnTo>
                  <a:pt x="7099" y="24376"/>
                </a:lnTo>
                <a:lnTo>
                  <a:pt x="3195" y="12243"/>
                </a:lnTo>
                <a:lnTo>
                  <a:pt x="0" y="0"/>
                </a:lnTo>
              </a:path>
            </a:pathLst>
          </a:custGeom>
          <a:ln w="12700">
            <a:solidFill>
              <a:srgbClr val="000000"/>
            </a:solidFill>
          </a:ln>
        </p:spPr>
        <p:txBody>
          <a:bodyPr wrap="square" lIns="0" tIns="0" rIns="0" bIns="0" rtlCol="0"/>
          <a:lstStyle/>
          <a:p>
            <a:endParaRPr/>
          </a:p>
        </p:txBody>
      </p:sp>
      <p:sp>
        <p:nvSpPr>
          <p:cNvPr id="28" name="object 28"/>
          <p:cNvSpPr txBox="1"/>
          <p:nvPr/>
        </p:nvSpPr>
        <p:spPr>
          <a:xfrm>
            <a:off x="5413905" y="1707295"/>
            <a:ext cx="1747520" cy="571500"/>
          </a:xfrm>
          <a:prstGeom prst="rect">
            <a:avLst/>
          </a:prstGeom>
        </p:spPr>
        <p:txBody>
          <a:bodyPr vert="horz" wrap="square" lIns="0" tIns="0" rIns="0" bIns="0" rtlCol="0">
            <a:spAutoFit/>
          </a:bodyPr>
          <a:lstStyle/>
          <a:p>
            <a:pPr marL="12700" marR="5080">
              <a:lnSpc>
                <a:spcPct val="100000"/>
              </a:lnSpc>
            </a:pPr>
            <a:r>
              <a:rPr sz="2000" spc="0" dirty="0">
                <a:solidFill>
                  <a:srgbClr val="FFFFFF"/>
                </a:solidFill>
                <a:latin typeface="Arial"/>
                <a:cs typeface="Arial"/>
              </a:rPr>
              <a:t>W</a:t>
            </a:r>
            <a:r>
              <a:rPr sz="2000" dirty="0">
                <a:solidFill>
                  <a:srgbClr val="FFFFFF"/>
                </a:solidFill>
                <a:latin typeface="Arial"/>
                <a:cs typeface="Arial"/>
              </a:rPr>
              <a:t>e</a:t>
            </a:r>
            <a:r>
              <a:rPr sz="2000" spc="-70" dirty="0">
                <a:solidFill>
                  <a:srgbClr val="FFFFFF"/>
                </a:solidFill>
                <a:latin typeface="Arial"/>
                <a:cs typeface="Arial"/>
              </a:rPr>
              <a:t> </a:t>
            </a:r>
            <a:r>
              <a:rPr sz="2000" spc="-45" dirty="0">
                <a:solidFill>
                  <a:srgbClr val="FFFFFF"/>
                </a:solidFill>
                <a:latin typeface="Arial"/>
                <a:cs typeface="Arial"/>
              </a:rPr>
              <a:t>li</a:t>
            </a:r>
            <a:r>
              <a:rPr sz="2000" dirty="0">
                <a:solidFill>
                  <a:srgbClr val="FFFFFF"/>
                </a:solidFill>
                <a:latin typeface="Arial"/>
                <a:cs typeface="Arial"/>
              </a:rPr>
              <a:t>ke </a:t>
            </a:r>
            <a:r>
              <a:rPr sz="2000" spc="30" dirty="0">
                <a:solidFill>
                  <a:srgbClr val="FFFFFF"/>
                </a:solidFill>
                <a:latin typeface="Arial"/>
                <a:cs typeface="Arial"/>
              </a:rPr>
              <a:t>m</a:t>
            </a:r>
            <a:r>
              <a:rPr sz="2000" spc="-15" dirty="0">
                <a:solidFill>
                  <a:srgbClr val="FFFFFF"/>
                </a:solidFill>
                <a:latin typeface="Arial"/>
                <a:cs typeface="Arial"/>
              </a:rPr>
              <a:t>o</a:t>
            </a:r>
            <a:r>
              <a:rPr sz="2000" spc="30" dirty="0">
                <a:solidFill>
                  <a:srgbClr val="FFFFFF"/>
                </a:solidFill>
                <a:latin typeface="Arial"/>
                <a:cs typeface="Arial"/>
              </a:rPr>
              <a:t>r</a:t>
            </a:r>
            <a:r>
              <a:rPr sz="2000" spc="-15" dirty="0">
                <a:solidFill>
                  <a:srgbClr val="FFFFFF"/>
                </a:solidFill>
                <a:latin typeface="Arial"/>
                <a:cs typeface="Arial"/>
              </a:rPr>
              <a:t>n</a:t>
            </a:r>
            <a:r>
              <a:rPr sz="2000" spc="-45" dirty="0">
                <a:solidFill>
                  <a:srgbClr val="FFFFFF"/>
                </a:solidFill>
                <a:latin typeface="Arial"/>
                <a:cs typeface="Arial"/>
              </a:rPr>
              <a:t>i</a:t>
            </a:r>
            <a:r>
              <a:rPr sz="2000" spc="-15" dirty="0">
                <a:solidFill>
                  <a:srgbClr val="FFFFFF"/>
                </a:solidFill>
                <a:latin typeface="Arial"/>
                <a:cs typeface="Arial"/>
              </a:rPr>
              <a:t>n</a:t>
            </a:r>
            <a:r>
              <a:rPr sz="2000" dirty="0">
                <a:solidFill>
                  <a:srgbClr val="FFFFFF"/>
                </a:solidFill>
                <a:latin typeface="Arial"/>
                <a:cs typeface="Arial"/>
              </a:rPr>
              <a:t>g</a:t>
            </a:r>
            <a:r>
              <a:rPr sz="2000" spc="30" dirty="0">
                <a:solidFill>
                  <a:srgbClr val="FFFFFF"/>
                </a:solidFill>
                <a:latin typeface="Arial"/>
                <a:cs typeface="Arial"/>
              </a:rPr>
              <a:t> f</a:t>
            </a:r>
            <a:r>
              <a:rPr sz="2000" spc="-45" dirty="0">
                <a:solidFill>
                  <a:srgbClr val="FFFFFF"/>
                </a:solidFill>
                <a:latin typeface="Arial"/>
                <a:cs typeface="Arial"/>
              </a:rPr>
              <a:t>li</a:t>
            </a:r>
            <a:r>
              <a:rPr sz="2000" spc="-15" dirty="0">
                <a:solidFill>
                  <a:srgbClr val="FFFFFF"/>
                </a:solidFill>
                <a:latin typeface="Arial"/>
                <a:cs typeface="Arial"/>
              </a:rPr>
              <a:t>gh</a:t>
            </a:r>
            <a:r>
              <a:rPr sz="2000" spc="30" dirty="0">
                <a:solidFill>
                  <a:srgbClr val="FFFFFF"/>
                </a:solidFill>
                <a:latin typeface="Arial"/>
                <a:cs typeface="Arial"/>
              </a:rPr>
              <a:t>t</a:t>
            </a:r>
            <a:r>
              <a:rPr sz="2000" spc="-5" dirty="0">
                <a:solidFill>
                  <a:srgbClr val="FFFFFF"/>
                </a:solidFill>
                <a:latin typeface="Arial"/>
                <a:cs typeface="Arial"/>
              </a:rPr>
              <a:t>s!</a:t>
            </a:r>
            <a:endParaRPr sz="2000">
              <a:latin typeface="Arial"/>
              <a:cs typeface="Arial"/>
            </a:endParaRPr>
          </a:p>
        </p:txBody>
      </p:sp>
      <p:sp>
        <p:nvSpPr>
          <p:cNvPr id="29" name="object 29"/>
          <p:cNvSpPr txBox="1">
            <a:spLocks noGrp="1"/>
          </p:cNvSpPr>
          <p:nvPr>
            <p:ph type="title"/>
          </p:nvPr>
        </p:nvSpPr>
        <p:spPr>
          <a:xfrm>
            <a:off x="1246218" y="247005"/>
            <a:ext cx="6645275" cy="1117600"/>
          </a:xfrm>
          <a:prstGeom prst="rect">
            <a:avLst/>
          </a:prstGeom>
        </p:spPr>
        <p:txBody>
          <a:bodyPr vert="horz" wrap="square" lIns="0" tIns="0" rIns="0" bIns="0" rtlCol="0">
            <a:spAutoFit/>
          </a:bodyPr>
          <a:lstStyle/>
          <a:p>
            <a:pPr marL="1409700" marR="5080" indent="-1397000">
              <a:lnSpc>
                <a:spcPct val="100000"/>
              </a:lnSpc>
            </a:pPr>
            <a:r>
              <a:rPr b="1" spc="10" dirty="0">
                <a:latin typeface="Arial"/>
                <a:cs typeface="Arial"/>
              </a:rPr>
              <a:t>C</a:t>
            </a:r>
            <a:r>
              <a:rPr b="1" spc="-45" dirty="0">
                <a:latin typeface="Arial"/>
                <a:cs typeface="Arial"/>
              </a:rPr>
              <a:t>o</a:t>
            </a:r>
            <a:r>
              <a:rPr b="1" spc="-50" dirty="0">
                <a:latin typeface="Arial"/>
                <a:cs typeface="Arial"/>
              </a:rPr>
              <a:t>n</a:t>
            </a:r>
            <a:r>
              <a:rPr b="1" spc="-25" dirty="0">
                <a:latin typeface="Arial"/>
                <a:cs typeface="Arial"/>
              </a:rPr>
              <a:t>s</a:t>
            </a:r>
            <a:r>
              <a:rPr b="1" spc="-50" dirty="0">
                <a:latin typeface="Arial"/>
                <a:cs typeface="Arial"/>
              </a:rPr>
              <a:t>u</a:t>
            </a:r>
            <a:r>
              <a:rPr b="1" spc="40" dirty="0">
                <a:latin typeface="Arial"/>
                <a:cs typeface="Arial"/>
              </a:rPr>
              <a:t>m</a:t>
            </a:r>
            <a:r>
              <a:rPr b="1" spc="-25" dirty="0">
                <a:latin typeface="Arial"/>
                <a:cs typeface="Arial"/>
              </a:rPr>
              <a:t>e</a:t>
            </a:r>
            <a:r>
              <a:rPr b="1" dirty="0">
                <a:latin typeface="Arial"/>
                <a:cs typeface="Arial"/>
              </a:rPr>
              <a:t>r</a:t>
            </a:r>
            <a:r>
              <a:rPr b="1" spc="130" dirty="0">
                <a:latin typeface="Arial"/>
                <a:cs typeface="Arial"/>
              </a:rPr>
              <a:t> </a:t>
            </a:r>
            <a:r>
              <a:rPr b="1" spc="-20" dirty="0">
                <a:latin typeface="Arial"/>
                <a:cs typeface="Arial"/>
              </a:rPr>
              <a:t>G</a:t>
            </a:r>
            <a:r>
              <a:rPr b="1" spc="40" dirty="0">
                <a:latin typeface="Arial"/>
                <a:cs typeface="Arial"/>
              </a:rPr>
              <a:t>r</a:t>
            </a:r>
            <a:r>
              <a:rPr b="1" spc="-50" dirty="0">
                <a:latin typeface="Arial"/>
                <a:cs typeface="Arial"/>
              </a:rPr>
              <a:t>o</a:t>
            </a:r>
            <a:r>
              <a:rPr b="1" spc="-20" dirty="0">
                <a:latin typeface="Arial"/>
                <a:cs typeface="Arial"/>
              </a:rPr>
              <a:t>w</a:t>
            </a:r>
            <a:r>
              <a:rPr b="1" spc="-35" dirty="0">
                <a:latin typeface="Arial"/>
                <a:cs typeface="Arial"/>
              </a:rPr>
              <a:t>t</a:t>
            </a:r>
            <a:r>
              <a:rPr b="1" spc="-5" dirty="0">
                <a:latin typeface="Arial"/>
                <a:cs typeface="Arial"/>
              </a:rPr>
              <a:t>h</a:t>
            </a:r>
            <a:r>
              <a:rPr b="1" spc="40" dirty="0">
                <a:latin typeface="Arial"/>
                <a:cs typeface="Arial"/>
              </a:rPr>
              <a:t> </a:t>
            </a:r>
            <a:r>
              <a:rPr b="1" spc="-35" dirty="0">
                <a:latin typeface="Arial"/>
                <a:cs typeface="Arial"/>
              </a:rPr>
              <a:t>t</a:t>
            </a:r>
            <a:r>
              <a:rPr b="1" spc="-5" dirty="0">
                <a:latin typeface="Arial"/>
                <a:cs typeface="Arial"/>
              </a:rPr>
              <a:t>o</a:t>
            </a:r>
            <a:r>
              <a:rPr b="1" spc="40" dirty="0">
                <a:latin typeface="Arial"/>
                <a:cs typeface="Arial"/>
              </a:rPr>
              <a:t> </a:t>
            </a:r>
            <a:r>
              <a:rPr b="1" spc="-20" dirty="0">
                <a:latin typeface="Arial"/>
                <a:cs typeface="Arial"/>
              </a:rPr>
              <a:t>G</a:t>
            </a:r>
            <a:r>
              <a:rPr b="1" spc="-50" dirty="0">
                <a:latin typeface="Arial"/>
                <a:cs typeface="Arial"/>
              </a:rPr>
              <a:t>u</a:t>
            </a:r>
            <a:r>
              <a:rPr b="1" spc="-20" dirty="0">
                <a:latin typeface="Arial"/>
                <a:cs typeface="Arial"/>
              </a:rPr>
              <a:t>i</a:t>
            </a:r>
            <a:r>
              <a:rPr b="1" spc="-50" dirty="0">
                <a:latin typeface="Arial"/>
                <a:cs typeface="Arial"/>
              </a:rPr>
              <a:t>d</a:t>
            </a:r>
            <a:r>
              <a:rPr b="1" dirty="0">
                <a:latin typeface="Arial"/>
                <a:cs typeface="Arial"/>
              </a:rPr>
              <a:t>e </a:t>
            </a:r>
            <a:r>
              <a:rPr b="1" spc="30" dirty="0">
                <a:latin typeface="Arial"/>
                <a:cs typeface="Arial"/>
              </a:rPr>
              <a:t>P</a:t>
            </a:r>
            <a:r>
              <a:rPr b="1" spc="40" dirty="0">
                <a:latin typeface="Arial"/>
                <a:cs typeface="Arial"/>
              </a:rPr>
              <a:t>r</a:t>
            </a:r>
            <a:r>
              <a:rPr b="1" spc="-50" dirty="0">
                <a:latin typeface="Arial"/>
                <a:cs typeface="Arial"/>
              </a:rPr>
              <a:t>odu</a:t>
            </a:r>
            <a:r>
              <a:rPr b="1" spc="-25" dirty="0">
                <a:latin typeface="Arial"/>
                <a:cs typeface="Arial"/>
              </a:rPr>
              <a:t>c</a:t>
            </a:r>
            <a:r>
              <a:rPr b="1" dirty="0">
                <a:latin typeface="Arial"/>
                <a:cs typeface="Arial"/>
              </a:rPr>
              <a:t>t</a:t>
            </a:r>
            <a:r>
              <a:rPr b="1" spc="55" dirty="0">
                <a:latin typeface="Arial"/>
                <a:cs typeface="Arial"/>
              </a:rPr>
              <a:t> </a:t>
            </a:r>
            <a:r>
              <a:rPr b="1" spc="-15" dirty="0">
                <a:latin typeface="Arial"/>
                <a:cs typeface="Arial"/>
              </a:rPr>
              <a:t>G</a:t>
            </a:r>
            <a:r>
              <a:rPr b="1" spc="40" dirty="0">
                <a:latin typeface="Arial"/>
                <a:cs typeface="Arial"/>
              </a:rPr>
              <a:t>r</a:t>
            </a:r>
            <a:r>
              <a:rPr b="1" spc="-50" dirty="0">
                <a:latin typeface="Arial"/>
                <a:cs typeface="Arial"/>
              </a:rPr>
              <a:t>o</a:t>
            </a:r>
            <a:r>
              <a:rPr b="1" spc="-20" dirty="0">
                <a:latin typeface="Arial"/>
                <a:cs typeface="Arial"/>
              </a:rPr>
              <a:t>w</a:t>
            </a:r>
            <a:r>
              <a:rPr b="1" spc="-40" dirty="0">
                <a:latin typeface="Arial"/>
                <a:cs typeface="Arial"/>
              </a:rPr>
              <a:t>t</a:t>
            </a:r>
            <a:r>
              <a:rPr b="1" spc="-5" dirty="0">
                <a:latin typeface="Arial"/>
                <a:cs typeface="Arial"/>
              </a:rPr>
              <a:t>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499870">
              <a:lnSpc>
                <a:spcPct val="100000"/>
              </a:lnSpc>
            </a:pPr>
            <a:r>
              <a:rPr b="1" spc="10" dirty="0">
                <a:latin typeface="Arial"/>
                <a:cs typeface="Arial"/>
              </a:rPr>
              <a:t>B</a:t>
            </a:r>
            <a:r>
              <a:rPr b="1" spc="-15" dirty="0">
                <a:latin typeface="Arial"/>
                <a:cs typeface="Arial"/>
              </a:rPr>
              <a:t>i</a:t>
            </a:r>
            <a:r>
              <a:rPr b="1" spc="-50" dirty="0">
                <a:latin typeface="Arial"/>
                <a:cs typeface="Arial"/>
              </a:rPr>
              <a:t>o</a:t>
            </a:r>
            <a:r>
              <a:rPr b="1" spc="40" dirty="0">
                <a:latin typeface="Arial"/>
                <a:cs typeface="Arial"/>
              </a:rPr>
              <a:t>m</a:t>
            </a:r>
            <a:r>
              <a:rPr b="1" spc="-25" dirty="0">
                <a:latin typeface="Arial"/>
                <a:cs typeface="Arial"/>
              </a:rPr>
              <a:t>e</a:t>
            </a:r>
            <a:r>
              <a:rPr b="1" spc="-50" dirty="0">
                <a:latin typeface="Arial"/>
                <a:cs typeface="Arial"/>
              </a:rPr>
              <a:t>d</a:t>
            </a:r>
            <a:r>
              <a:rPr b="1" spc="-20" dirty="0">
                <a:latin typeface="Arial"/>
                <a:cs typeface="Arial"/>
              </a:rPr>
              <a:t>i</a:t>
            </a:r>
            <a:r>
              <a:rPr b="1" spc="-25" dirty="0">
                <a:latin typeface="Arial"/>
                <a:cs typeface="Arial"/>
              </a:rPr>
              <a:t>ca</a:t>
            </a:r>
            <a:r>
              <a:rPr b="1" spc="-5" dirty="0">
                <a:latin typeface="Arial"/>
                <a:cs typeface="Arial"/>
              </a:rPr>
              <a:t>l</a:t>
            </a:r>
            <a:r>
              <a:rPr b="1" spc="-25" dirty="0">
                <a:latin typeface="Arial"/>
                <a:cs typeface="Arial"/>
              </a:rPr>
              <a:t> </a:t>
            </a:r>
            <a:r>
              <a:rPr b="1" spc="10" dirty="0">
                <a:latin typeface="Arial"/>
                <a:cs typeface="Arial"/>
              </a:rPr>
              <a:t>A</a:t>
            </a:r>
            <a:r>
              <a:rPr b="1" spc="-45" dirty="0">
                <a:latin typeface="Arial"/>
                <a:cs typeface="Arial"/>
              </a:rPr>
              <a:t>p</a:t>
            </a:r>
            <a:r>
              <a:rPr b="1" spc="-50" dirty="0">
                <a:latin typeface="Arial"/>
                <a:cs typeface="Arial"/>
              </a:rPr>
              <a:t>p</a:t>
            </a:r>
            <a:r>
              <a:rPr b="1" spc="-20" dirty="0">
                <a:latin typeface="Arial"/>
                <a:cs typeface="Arial"/>
              </a:rPr>
              <a:t>li</a:t>
            </a:r>
            <a:r>
              <a:rPr b="1" spc="-25" dirty="0">
                <a:latin typeface="Arial"/>
                <a:cs typeface="Arial"/>
              </a:rPr>
              <a:t>ca</a:t>
            </a:r>
            <a:r>
              <a:rPr b="1" spc="-35" dirty="0">
                <a:latin typeface="Arial"/>
                <a:cs typeface="Arial"/>
              </a:rPr>
              <a:t>t</a:t>
            </a:r>
            <a:r>
              <a:rPr b="1" spc="-20" dirty="0">
                <a:latin typeface="Arial"/>
                <a:cs typeface="Arial"/>
              </a:rPr>
              <a:t>i</a:t>
            </a:r>
            <a:r>
              <a:rPr b="1" spc="-50" dirty="0">
                <a:latin typeface="Arial"/>
                <a:cs typeface="Arial"/>
              </a:rPr>
              <a:t>on</a:t>
            </a:r>
            <a:r>
              <a:rPr b="1" dirty="0">
                <a:latin typeface="Arial"/>
                <a:cs typeface="Arial"/>
              </a:rPr>
              <a: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p:nvPr/>
        </p:nvSpPr>
        <p:spPr>
          <a:xfrm>
            <a:off x="304800" y="850900"/>
            <a:ext cx="3886200" cy="952500"/>
          </a:xfrm>
          <a:prstGeom prst="rect">
            <a:avLst/>
          </a:prstGeom>
          <a:solidFill>
            <a:srgbClr val="618FFE"/>
          </a:solidFill>
        </p:spPr>
        <p:txBody>
          <a:bodyPr vert="horz" wrap="square" lIns="0" tIns="0" rIns="0" bIns="0" rtlCol="0">
            <a:spAutoFit/>
          </a:bodyPr>
          <a:lstStyle/>
          <a:p>
            <a:pPr marL="624840" marR="259079" indent="-368300">
              <a:lnSpc>
                <a:spcPct val="100699"/>
              </a:lnSpc>
            </a:pPr>
            <a:r>
              <a:rPr sz="2400" dirty="0">
                <a:solidFill>
                  <a:srgbClr val="FFFFFF"/>
                </a:solidFill>
                <a:latin typeface="Arial"/>
                <a:cs typeface="Arial"/>
              </a:rPr>
              <a:t>2</a:t>
            </a:r>
            <a:r>
              <a:rPr sz="2400" spc="-5" dirty="0">
                <a:solidFill>
                  <a:srgbClr val="FFFFFF"/>
                </a:solidFill>
                <a:latin typeface="Arial"/>
                <a:cs typeface="Arial"/>
              </a:rPr>
              <a:t> </a:t>
            </a:r>
            <a:r>
              <a:rPr sz="2400" spc="-35" dirty="0">
                <a:solidFill>
                  <a:srgbClr val="FFFFFF"/>
                </a:solidFill>
                <a:latin typeface="Arial"/>
                <a:cs typeface="Arial"/>
              </a:rPr>
              <a:t>billio</a:t>
            </a:r>
            <a:r>
              <a:rPr sz="2400" dirty="0">
                <a:solidFill>
                  <a:srgbClr val="FFFFFF"/>
                </a:solidFill>
                <a:latin typeface="Arial"/>
                <a:cs typeface="Arial"/>
              </a:rPr>
              <a:t>n</a:t>
            </a:r>
            <a:r>
              <a:rPr sz="2400" spc="195" dirty="0">
                <a:solidFill>
                  <a:srgbClr val="FFFFFF"/>
                </a:solidFill>
                <a:latin typeface="Arial"/>
                <a:cs typeface="Arial"/>
              </a:rPr>
              <a:t> </a:t>
            </a:r>
            <a:r>
              <a:rPr sz="2400" spc="-35" dirty="0">
                <a:solidFill>
                  <a:srgbClr val="FFFFFF"/>
                </a:solidFill>
                <a:latin typeface="Arial"/>
                <a:cs typeface="Arial"/>
              </a:rPr>
              <a:t>hu</a:t>
            </a:r>
            <a:r>
              <a:rPr sz="2400" dirty="0">
                <a:solidFill>
                  <a:srgbClr val="FFFFFF"/>
                </a:solidFill>
                <a:latin typeface="Arial"/>
                <a:cs typeface="Arial"/>
              </a:rPr>
              <a:t>m</a:t>
            </a:r>
            <a:r>
              <a:rPr sz="2400" spc="-35" dirty="0">
                <a:solidFill>
                  <a:srgbClr val="FFFFFF"/>
                </a:solidFill>
                <a:latin typeface="Arial"/>
                <a:cs typeface="Arial"/>
              </a:rPr>
              <a:t>a</a:t>
            </a:r>
            <a:r>
              <a:rPr sz="2400" dirty="0">
                <a:solidFill>
                  <a:srgbClr val="FFFFFF"/>
                </a:solidFill>
                <a:latin typeface="Arial"/>
                <a:cs typeface="Arial"/>
              </a:rPr>
              <a:t>n</a:t>
            </a:r>
            <a:r>
              <a:rPr sz="2400" spc="95" dirty="0">
                <a:solidFill>
                  <a:srgbClr val="FFFFFF"/>
                </a:solidFill>
                <a:latin typeface="Arial"/>
                <a:cs typeface="Arial"/>
              </a:rPr>
              <a:t> </a:t>
            </a:r>
            <a:r>
              <a:rPr sz="2400" spc="-35" dirty="0">
                <a:solidFill>
                  <a:srgbClr val="FFFFFF"/>
                </a:solidFill>
                <a:latin typeface="Arial"/>
                <a:cs typeface="Arial"/>
              </a:rPr>
              <a:t>geno</a:t>
            </a:r>
            <a:r>
              <a:rPr sz="2400" dirty="0">
                <a:solidFill>
                  <a:srgbClr val="FFFFFF"/>
                </a:solidFill>
                <a:latin typeface="Arial"/>
                <a:cs typeface="Arial"/>
              </a:rPr>
              <a:t>m</a:t>
            </a:r>
            <a:r>
              <a:rPr sz="2400" spc="-35" dirty="0">
                <a:solidFill>
                  <a:srgbClr val="FFFFFF"/>
                </a:solidFill>
                <a:latin typeface="Arial"/>
                <a:cs typeface="Arial"/>
              </a:rPr>
              <a:t>es </a:t>
            </a:r>
            <a:r>
              <a:rPr sz="2400" dirty="0">
                <a:solidFill>
                  <a:srgbClr val="FFFFFF"/>
                </a:solidFill>
                <a:latin typeface="Arial"/>
                <a:cs typeface="Arial"/>
              </a:rPr>
              <a:t>s</a:t>
            </a:r>
            <a:r>
              <a:rPr sz="2400" spc="-35" dirty="0">
                <a:solidFill>
                  <a:srgbClr val="FFFFFF"/>
                </a:solidFill>
                <a:latin typeface="Arial"/>
                <a:cs typeface="Arial"/>
              </a:rPr>
              <a:t>equen</a:t>
            </a:r>
            <a:r>
              <a:rPr sz="2400" dirty="0">
                <a:solidFill>
                  <a:srgbClr val="FFFFFF"/>
                </a:solidFill>
                <a:latin typeface="Arial"/>
                <a:cs typeface="Arial"/>
              </a:rPr>
              <a:t>c</a:t>
            </a:r>
            <a:r>
              <a:rPr sz="2400" spc="-35" dirty="0">
                <a:solidFill>
                  <a:srgbClr val="FFFFFF"/>
                </a:solidFill>
                <a:latin typeface="Arial"/>
                <a:cs typeface="Arial"/>
              </a:rPr>
              <a:t>e</a:t>
            </a:r>
            <a:r>
              <a:rPr sz="2400" dirty="0">
                <a:solidFill>
                  <a:srgbClr val="FFFFFF"/>
                </a:solidFill>
                <a:latin typeface="Arial"/>
                <a:cs typeface="Arial"/>
              </a:rPr>
              <a:t>d</a:t>
            </a:r>
            <a:r>
              <a:rPr sz="2400" spc="195" dirty="0">
                <a:solidFill>
                  <a:srgbClr val="FFFFFF"/>
                </a:solidFill>
                <a:latin typeface="Arial"/>
                <a:cs typeface="Arial"/>
              </a:rPr>
              <a:t> </a:t>
            </a:r>
            <a:r>
              <a:rPr sz="2400" spc="-35" dirty="0">
                <a:solidFill>
                  <a:srgbClr val="FFFFFF"/>
                </a:solidFill>
                <a:latin typeface="Arial"/>
                <a:cs typeface="Arial"/>
              </a:rPr>
              <a:t>b</a:t>
            </a:r>
            <a:r>
              <a:rPr sz="2400" dirty="0">
                <a:solidFill>
                  <a:srgbClr val="FFFFFF"/>
                </a:solidFill>
                <a:latin typeface="Arial"/>
                <a:cs typeface="Arial"/>
              </a:rPr>
              <a:t>y</a:t>
            </a:r>
            <a:r>
              <a:rPr sz="2400" spc="30" dirty="0">
                <a:solidFill>
                  <a:srgbClr val="FFFFFF"/>
                </a:solidFill>
                <a:latin typeface="Arial"/>
                <a:cs typeface="Arial"/>
              </a:rPr>
              <a:t> </a:t>
            </a:r>
            <a:r>
              <a:rPr sz="2400" spc="-35" dirty="0">
                <a:solidFill>
                  <a:srgbClr val="FFFFFF"/>
                </a:solidFill>
                <a:latin typeface="Arial"/>
                <a:cs typeface="Arial"/>
              </a:rPr>
              <a:t>202</a:t>
            </a:r>
            <a:r>
              <a:rPr sz="2400" dirty="0">
                <a:solidFill>
                  <a:srgbClr val="FFFFFF"/>
                </a:solidFill>
                <a:latin typeface="Arial"/>
                <a:cs typeface="Arial"/>
              </a:rPr>
              <a:t>5</a:t>
            </a:r>
            <a:endParaRPr sz="2400">
              <a:latin typeface="Arial"/>
              <a:cs typeface="Arial"/>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499870">
              <a:lnSpc>
                <a:spcPct val="100000"/>
              </a:lnSpc>
            </a:pPr>
            <a:r>
              <a:rPr b="1" spc="10" dirty="0">
                <a:latin typeface="Arial"/>
                <a:cs typeface="Arial"/>
              </a:rPr>
              <a:t>B</a:t>
            </a:r>
            <a:r>
              <a:rPr b="1" spc="-15" dirty="0">
                <a:latin typeface="Arial"/>
                <a:cs typeface="Arial"/>
              </a:rPr>
              <a:t>i</a:t>
            </a:r>
            <a:r>
              <a:rPr b="1" spc="-50" dirty="0">
                <a:latin typeface="Arial"/>
                <a:cs typeface="Arial"/>
              </a:rPr>
              <a:t>o</a:t>
            </a:r>
            <a:r>
              <a:rPr b="1" spc="40" dirty="0">
                <a:latin typeface="Arial"/>
                <a:cs typeface="Arial"/>
              </a:rPr>
              <a:t>m</a:t>
            </a:r>
            <a:r>
              <a:rPr b="1" spc="-25" dirty="0">
                <a:latin typeface="Arial"/>
                <a:cs typeface="Arial"/>
              </a:rPr>
              <a:t>e</a:t>
            </a:r>
            <a:r>
              <a:rPr b="1" spc="-50" dirty="0">
                <a:latin typeface="Arial"/>
                <a:cs typeface="Arial"/>
              </a:rPr>
              <a:t>d</a:t>
            </a:r>
            <a:r>
              <a:rPr b="1" spc="-20" dirty="0">
                <a:latin typeface="Arial"/>
                <a:cs typeface="Arial"/>
              </a:rPr>
              <a:t>i</a:t>
            </a:r>
            <a:r>
              <a:rPr b="1" spc="-25" dirty="0">
                <a:latin typeface="Arial"/>
                <a:cs typeface="Arial"/>
              </a:rPr>
              <a:t>ca</a:t>
            </a:r>
            <a:r>
              <a:rPr b="1" spc="-5" dirty="0">
                <a:latin typeface="Arial"/>
                <a:cs typeface="Arial"/>
              </a:rPr>
              <a:t>l</a:t>
            </a:r>
            <a:r>
              <a:rPr b="1" spc="-25" dirty="0">
                <a:latin typeface="Arial"/>
                <a:cs typeface="Arial"/>
              </a:rPr>
              <a:t> </a:t>
            </a:r>
            <a:r>
              <a:rPr b="1" spc="10" dirty="0">
                <a:latin typeface="Arial"/>
                <a:cs typeface="Arial"/>
              </a:rPr>
              <a:t>A</a:t>
            </a:r>
            <a:r>
              <a:rPr b="1" spc="-45" dirty="0">
                <a:latin typeface="Arial"/>
                <a:cs typeface="Arial"/>
              </a:rPr>
              <a:t>p</a:t>
            </a:r>
            <a:r>
              <a:rPr b="1" spc="-50" dirty="0">
                <a:latin typeface="Arial"/>
                <a:cs typeface="Arial"/>
              </a:rPr>
              <a:t>p</a:t>
            </a:r>
            <a:r>
              <a:rPr b="1" spc="-20" dirty="0">
                <a:latin typeface="Arial"/>
                <a:cs typeface="Arial"/>
              </a:rPr>
              <a:t>li</a:t>
            </a:r>
            <a:r>
              <a:rPr b="1" spc="-25" dirty="0">
                <a:latin typeface="Arial"/>
                <a:cs typeface="Arial"/>
              </a:rPr>
              <a:t>ca</a:t>
            </a:r>
            <a:r>
              <a:rPr b="1" spc="-35" dirty="0">
                <a:latin typeface="Arial"/>
                <a:cs typeface="Arial"/>
              </a:rPr>
              <a:t>t</a:t>
            </a:r>
            <a:r>
              <a:rPr b="1" spc="-20" dirty="0">
                <a:latin typeface="Arial"/>
                <a:cs typeface="Arial"/>
              </a:rPr>
              <a:t>i</a:t>
            </a:r>
            <a:r>
              <a:rPr b="1" spc="-50" dirty="0">
                <a:latin typeface="Arial"/>
                <a:cs typeface="Arial"/>
              </a:rPr>
              <a:t>on</a:t>
            </a:r>
            <a:r>
              <a:rPr b="1" dirty="0">
                <a:latin typeface="Arial"/>
                <a:cs typeface="Arial"/>
              </a:rPr>
              <a: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304800" y="850900"/>
            <a:ext cx="3886200" cy="952500"/>
          </a:xfrm>
          <a:custGeom>
            <a:avLst/>
            <a:gdLst/>
            <a:ahLst/>
            <a:cxnLst/>
            <a:rect l="l" t="t" r="r" b="b"/>
            <a:pathLst>
              <a:path w="3886200" h="952500">
                <a:moveTo>
                  <a:pt x="0" y="0"/>
                </a:moveTo>
                <a:lnTo>
                  <a:pt x="3886200" y="0"/>
                </a:lnTo>
                <a:lnTo>
                  <a:pt x="3886200" y="952500"/>
                </a:lnTo>
                <a:lnTo>
                  <a:pt x="0" y="952500"/>
                </a:lnTo>
                <a:lnTo>
                  <a:pt x="0" y="0"/>
                </a:lnTo>
                <a:close/>
              </a:path>
            </a:pathLst>
          </a:custGeom>
          <a:solidFill>
            <a:srgbClr val="618FFE"/>
          </a:solidFill>
        </p:spPr>
        <p:txBody>
          <a:bodyPr wrap="square" lIns="0" tIns="0" rIns="0" bIns="0" rtlCol="0"/>
          <a:lstStyle/>
          <a:p>
            <a:endParaRPr/>
          </a:p>
        </p:txBody>
      </p:sp>
      <p:sp>
        <p:nvSpPr>
          <p:cNvPr id="4" name="object 4"/>
          <p:cNvSpPr txBox="1"/>
          <p:nvPr/>
        </p:nvSpPr>
        <p:spPr>
          <a:xfrm>
            <a:off x="549274" y="1003643"/>
            <a:ext cx="3387725" cy="698500"/>
          </a:xfrm>
          <a:prstGeom prst="rect">
            <a:avLst/>
          </a:prstGeom>
        </p:spPr>
        <p:txBody>
          <a:bodyPr vert="horz" wrap="square" lIns="0" tIns="0" rIns="0" bIns="0" rtlCol="0">
            <a:spAutoFit/>
          </a:bodyPr>
          <a:lstStyle/>
          <a:p>
            <a:pPr marL="381000" marR="5080" indent="-368300">
              <a:lnSpc>
                <a:spcPct val="100699"/>
              </a:lnSpc>
            </a:pPr>
            <a:r>
              <a:rPr sz="2400" dirty="0">
                <a:solidFill>
                  <a:srgbClr val="FFFFFF"/>
                </a:solidFill>
                <a:latin typeface="Arial"/>
                <a:cs typeface="Arial"/>
              </a:rPr>
              <a:t>2</a:t>
            </a:r>
            <a:r>
              <a:rPr sz="2400" spc="-5" dirty="0">
                <a:solidFill>
                  <a:srgbClr val="FFFFFF"/>
                </a:solidFill>
                <a:latin typeface="Arial"/>
                <a:cs typeface="Arial"/>
              </a:rPr>
              <a:t> </a:t>
            </a:r>
            <a:r>
              <a:rPr sz="2400" spc="-35" dirty="0">
                <a:solidFill>
                  <a:srgbClr val="FFFFFF"/>
                </a:solidFill>
                <a:latin typeface="Arial"/>
                <a:cs typeface="Arial"/>
              </a:rPr>
              <a:t>billio</a:t>
            </a:r>
            <a:r>
              <a:rPr sz="2400" dirty="0">
                <a:solidFill>
                  <a:srgbClr val="FFFFFF"/>
                </a:solidFill>
                <a:latin typeface="Arial"/>
                <a:cs typeface="Arial"/>
              </a:rPr>
              <a:t>n</a:t>
            </a:r>
            <a:r>
              <a:rPr sz="2400" spc="195" dirty="0">
                <a:solidFill>
                  <a:srgbClr val="FFFFFF"/>
                </a:solidFill>
                <a:latin typeface="Arial"/>
                <a:cs typeface="Arial"/>
              </a:rPr>
              <a:t> </a:t>
            </a:r>
            <a:r>
              <a:rPr sz="2400" spc="-35" dirty="0">
                <a:solidFill>
                  <a:srgbClr val="FFFFFF"/>
                </a:solidFill>
                <a:latin typeface="Arial"/>
                <a:cs typeface="Arial"/>
              </a:rPr>
              <a:t>hu</a:t>
            </a:r>
            <a:r>
              <a:rPr sz="2400" dirty="0">
                <a:solidFill>
                  <a:srgbClr val="FFFFFF"/>
                </a:solidFill>
                <a:latin typeface="Arial"/>
                <a:cs typeface="Arial"/>
              </a:rPr>
              <a:t>m</a:t>
            </a:r>
            <a:r>
              <a:rPr sz="2400" spc="-35" dirty="0">
                <a:solidFill>
                  <a:srgbClr val="FFFFFF"/>
                </a:solidFill>
                <a:latin typeface="Arial"/>
                <a:cs typeface="Arial"/>
              </a:rPr>
              <a:t>a</a:t>
            </a:r>
            <a:r>
              <a:rPr sz="2400" dirty="0">
                <a:solidFill>
                  <a:srgbClr val="FFFFFF"/>
                </a:solidFill>
                <a:latin typeface="Arial"/>
                <a:cs typeface="Arial"/>
              </a:rPr>
              <a:t>n</a:t>
            </a:r>
            <a:r>
              <a:rPr sz="2400" spc="95" dirty="0">
                <a:solidFill>
                  <a:srgbClr val="FFFFFF"/>
                </a:solidFill>
                <a:latin typeface="Arial"/>
                <a:cs typeface="Arial"/>
              </a:rPr>
              <a:t> </a:t>
            </a:r>
            <a:r>
              <a:rPr sz="2400" spc="-35" dirty="0">
                <a:solidFill>
                  <a:srgbClr val="FFFFFF"/>
                </a:solidFill>
                <a:latin typeface="Arial"/>
                <a:cs typeface="Arial"/>
              </a:rPr>
              <a:t>geno</a:t>
            </a:r>
            <a:r>
              <a:rPr sz="2400" dirty="0">
                <a:solidFill>
                  <a:srgbClr val="FFFFFF"/>
                </a:solidFill>
                <a:latin typeface="Arial"/>
                <a:cs typeface="Arial"/>
              </a:rPr>
              <a:t>m</a:t>
            </a:r>
            <a:r>
              <a:rPr sz="2400" spc="-35" dirty="0">
                <a:solidFill>
                  <a:srgbClr val="FFFFFF"/>
                </a:solidFill>
                <a:latin typeface="Arial"/>
                <a:cs typeface="Arial"/>
              </a:rPr>
              <a:t>es </a:t>
            </a:r>
            <a:r>
              <a:rPr sz="2400" dirty="0">
                <a:solidFill>
                  <a:srgbClr val="FFFFFF"/>
                </a:solidFill>
                <a:latin typeface="Arial"/>
                <a:cs typeface="Arial"/>
              </a:rPr>
              <a:t>s</a:t>
            </a:r>
            <a:r>
              <a:rPr sz="2400" spc="-35" dirty="0">
                <a:solidFill>
                  <a:srgbClr val="FFFFFF"/>
                </a:solidFill>
                <a:latin typeface="Arial"/>
                <a:cs typeface="Arial"/>
              </a:rPr>
              <a:t>equen</a:t>
            </a:r>
            <a:r>
              <a:rPr sz="2400" dirty="0">
                <a:solidFill>
                  <a:srgbClr val="FFFFFF"/>
                </a:solidFill>
                <a:latin typeface="Arial"/>
                <a:cs typeface="Arial"/>
              </a:rPr>
              <a:t>c</a:t>
            </a:r>
            <a:r>
              <a:rPr sz="2400" spc="-35" dirty="0">
                <a:solidFill>
                  <a:srgbClr val="FFFFFF"/>
                </a:solidFill>
                <a:latin typeface="Arial"/>
                <a:cs typeface="Arial"/>
              </a:rPr>
              <a:t>e</a:t>
            </a:r>
            <a:r>
              <a:rPr sz="2400" dirty="0">
                <a:solidFill>
                  <a:srgbClr val="FFFFFF"/>
                </a:solidFill>
                <a:latin typeface="Arial"/>
                <a:cs typeface="Arial"/>
              </a:rPr>
              <a:t>d</a:t>
            </a:r>
            <a:r>
              <a:rPr sz="2400" spc="195" dirty="0">
                <a:solidFill>
                  <a:srgbClr val="FFFFFF"/>
                </a:solidFill>
                <a:latin typeface="Arial"/>
                <a:cs typeface="Arial"/>
              </a:rPr>
              <a:t> </a:t>
            </a:r>
            <a:r>
              <a:rPr sz="2400" spc="-35" dirty="0">
                <a:solidFill>
                  <a:srgbClr val="FFFFFF"/>
                </a:solidFill>
                <a:latin typeface="Arial"/>
                <a:cs typeface="Arial"/>
              </a:rPr>
              <a:t>b</a:t>
            </a:r>
            <a:r>
              <a:rPr sz="2400" dirty="0">
                <a:solidFill>
                  <a:srgbClr val="FFFFFF"/>
                </a:solidFill>
                <a:latin typeface="Arial"/>
                <a:cs typeface="Arial"/>
              </a:rPr>
              <a:t>y</a:t>
            </a:r>
            <a:r>
              <a:rPr sz="2400" spc="30" dirty="0">
                <a:solidFill>
                  <a:srgbClr val="FFFFFF"/>
                </a:solidFill>
                <a:latin typeface="Arial"/>
                <a:cs typeface="Arial"/>
              </a:rPr>
              <a:t> </a:t>
            </a:r>
            <a:r>
              <a:rPr sz="2400" spc="-35" dirty="0">
                <a:solidFill>
                  <a:srgbClr val="FFFFFF"/>
                </a:solidFill>
                <a:latin typeface="Arial"/>
                <a:cs typeface="Arial"/>
              </a:rPr>
              <a:t>202</a:t>
            </a:r>
            <a:r>
              <a:rPr sz="2400" dirty="0">
                <a:solidFill>
                  <a:srgbClr val="FFFFFF"/>
                </a:solidFill>
                <a:latin typeface="Arial"/>
                <a:cs typeface="Arial"/>
              </a:rPr>
              <a:t>5</a:t>
            </a:r>
            <a:endParaRPr sz="2400">
              <a:latin typeface="Arial"/>
              <a:cs typeface="Arial"/>
            </a:endParaRPr>
          </a:p>
        </p:txBody>
      </p:sp>
      <p:sp>
        <p:nvSpPr>
          <p:cNvPr id="5" name="object 5"/>
          <p:cNvSpPr/>
          <p:nvPr/>
        </p:nvSpPr>
        <p:spPr>
          <a:xfrm>
            <a:off x="3828868" y="1510578"/>
            <a:ext cx="895985" cy="962660"/>
          </a:xfrm>
          <a:custGeom>
            <a:avLst/>
            <a:gdLst/>
            <a:ahLst/>
            <a:cxnLst/>
            <a:rect l="l" t="t" r="r" b="b"/>
            <a:pathLst>
              <a:path w="895985" h="962660">
                <a:moveTo>
                  <a:pt x="326511" y="0"/>
                </a:moveTo>
                <a:lnTo>
                  <a:pt x="0" y="262745"/>
                </a:lnTo>
                <a:lnTo>
                  <a:pt x="406062" y="767354"/>
                </a:lnTo>
                <a:lnTo>
                  <a:pt x="242806" y="898726"/>
                </a:lnTo>
                <a:lnTo>
                  <a:pt x="832063" y="962491"/>
                </a:lnTo>
                <a:lnTo>
                  <a:pt x="881612" y="504607"/>
                </a:lnTo>
                <a:lnTo>
                  <a:pt x="732574" y="504607"/>
                </a:lnTo>
                <a:lnTo>
                  <a:pt x="326511" y="0"/>
                </a:lnTo>
                <a:close/>
              </a:path>
              <a:path w="895985" h="962660">
                <a:moveTo>
                  <a:pt x="895828" y="373235"/>
                </a:moveTo>
                <a:lnTo>
                  <a:pt x="732574" y="504607"/>
                </a:lnTo>
                <a:lnTo>
                  <a:pt x="881612" y="504607"/>
                </a:lnTo>
                <a:lnTo>
                  <a:pt x="895828" y="373235"/>
                </a:lnTo>
                <a:close/>
              </a:path>
            </a:pathLst>
          </a:custGeom>
          <a:solidFill>
            <a:srgbClr val="618FFD"/>
          </a:solidFill>
        </p:spPr>
        <p:txBody>
          <a:bodyPr wrap="square" lIns="0" tIns="0" rIns="0" bIns="0" rtlCol="0"/>
          <a:lstStyle/>
          <a:p>
            <a:endParaRPr/>
          </a:p>
        </p:txBody>
      </p:sp>
      <p:sp>
        <p:nvSpPr>
          <p:cNvPr id="6" name="object 6"/>
          <p:cNvSpPr/>
          <p:nvPr/>
        </p:nvSpPr>
        <p:spPr>
          <a:xfrm>
            <a:off x="3828869" y="1510577"/>
            <a:ext cx="895985" cy="962660"/>
          </a:xfrm>
          <a:custGeom>
            <a:avLst/>
            <a:gdLst/>
            <a:ahLst/>
            <a:cxnLst/>
            <a:rect l="l" t="t" r="r" b="b"/>
            <a:pathLst>
              <a:path w="895985" h="962660">
                <a:moveTo>
                  <a:pt x="242806" y="898727"/>
                </a:moveTo>
                <a:lnTo>
                  <a:pt x="406061" y="767354"/>
                </a:lnTo>
                <a:lnTo>
                  <a:pt x="0" y="262745"/>
                </a:lnTo>
                <a:lnTo>
                  <a:pt x="326511" y="0"/>
                </a:lnTo>
                <a:lnTo>
                  <a:pt x="732572" y="504608"/>
                </a:lnTo>
                <a:lnTo>
                  <a:pt x="895828" y="373236"/>
                </a:lnTo>
                <a:lnTo>
                  <a:pt x="832062" y="962491"/>
                </a:lnTo>
                <a:lnTo>
                  <a:pt x="242806" y="898727"/>
                </a:lnTo>
                <a:close/>
              </a:path>
            </a:pathLst>
          </a:custGeom>
          <a:ln w="12699">
            <a:solidFill>
              <a:srgbClr val="000000"/>
            </a:solidFill>
          </a:ln>
        </p:spPr>
        <p:txBody>
          <a:bodyPr wrap="square" lIns="0" tIns="0" rIns="0" bIns="0" rtlCol="0"/>
          <a:lstStyle/>
          <a:p>
            <a:endParaRPr/>
          </a:p>
        </p:txBody>
      </p:sp>
      <p:sp>
        <p:nvSpPr>
          <p:cNvPr id="7" name="object 7"/>
          <p:cNvSpPr txBox="1"/>
          <p:nvPr/>
        </p:nvSpPr>
        <p:spPr>
          <a:xfrm>
            <a:off x="3937000" y="2527300"/>
            <a:ext cx="3263900" cy="952500"/>
          </a:xfrm>
          <a:prstGeom prst="rect">
            <a:avLst/>
          </a:prstGeom>
          <a:solidFill>
            <a:srgbClr val="618FFE"/>
          </a:solidFill>
        </p:spPr>
        <p:txBody>
          <a:bodyPr vert="horz" wrap="square" lIns="0" tIns="0" rIns="0" bIns="0" rtlCol="0">
            <a:spAutoFit/>
          </a:bodyPr>
          <a:lstStyle/>
          <a:p>
            <a:pPr marL="930275" marR="458470" indent="-571500">
              <a:lnSpc>
                <a:spcPct val="100699"/>
              </a:lnSpc>
            </a:pPr>
            <a:r>
              <a:rPr sz="2400" spc="-35" dirty="0">
                <a:solidFill>
                  <a:srgbClr val="FFFFFF"/>
                </a:solidFill>
                <a:latin typeface="Arial"/>
                <a:cs typeface="Arial"/>
              </a:rPr>
              <a:t>U</a:t>
            </a:r>
            <a:r>
              <a:rPr sz="2400" dirty="0">
                <a:solidFill>
                  <a:srgbClr val="FFFFFF"/>
                </a:solidFill>
                <a:latin typeface="Arial"/>
                <a:cs typeface="Arial"/>
              </a:rPr>
              <a:t>p</a:t>
            </a:r>
            <a:r>
              <a:rPr sz="2400" spc="-5" dirty="0">
                <a:solidFill>
                  <a:srgbClr val="FFFFFF"/>
                </a:solidFill>
                <a:latin typeface="Arial"/>
                <a:cs typeface="Arial"/>
              </a:rPr>
              <a:t> </a:t>
            </a:r>
            <a:r>
              <a:rPr sz="2400" spc="25" dirty="0">
                <a:solidFill>
                  <a:srgbClr val="FFFFFF"/>
                </a:solidFill>
                <a:latin typeface="Arial"/>
                <a:cs typeface="Arial"/>
              </a:rPr>
              <a:t>t</a:t>
            </a:r>
            <a:r>
              <a:rPr sz="2400" dirty="0">
                <a:solidFill>
                  <a:srgbClr val="FFFFFF"/>
                </a:solidFill>
                <a:latin typeface="Arial"/>
                <a:cs typeface="Arial"/>
              </a:rPr>
              <a:t>o</a:t>
            </a:r>
            <a:r>
              <a:rPr sz="2400" spc="-5" dirty="0">
                <a:solidFill>
                  <a:srgbClr val="FFFFFF"/>
                </a:solidFill>
                <a:latin typeface="Arial"/>
                <a:cs typeface="Arial"/>
              </a:rPr>
              <a:t> </a:t>
            </a:r>
            <a:r>
              <a:rPr sz="2400" spc="-40" dirty="0">
                <a:solidFill>
                  <a:srgbClr val="FFFFFF"/>
                </a:solidFill>
                <a:latin typeface="Arial"/>
                <a:cs typeface="Arial"/>
              </a:rPr>
              <a:t>4</a:t>
            </a:r>
            <a:r>
              <a:rPr sz="2400" dirty="0">
                <a:solidFill>
                  <a:srgbClr val="FFFFFF"/>
                </a:solidFill>
                <a:latin typeface="Arial"/>
                <a:cs typeface="Arial"/>
              </a:rPr>
              <a:t>0 </a:t>
            </a:r>
            <a:r>
              <a:rPr sz="2400" spc="-35" dirty="0">
                <a:solidFill>
                  <a:srgbClr val="FFFFFF"/>
                </a:solidFill>
                <a:latin typeface="Arial"/>
                <a:cs typeface="Arial"/>
              </a:rPr>
              <a:t>e</a:t>
            </a:r>
            <a:r>
              <a:rPr sz="2400" dirty="0">
                <a:solidFill>
                  <a:srgbClr val="FFFFFF"/>
                </a:solidFill>
                <a:latin typeface="Arial"/>
                <a:cs typeface="Arial"/>
              </a:rPr>
              <a:t>x</a:t>
            </a:r>
            <a:r>
              <a:rPr sz="2400" spc="-35" dirty="0">
                <a:solidFill>
                  <a:srgbClr val="FFFFFF"/>
                </a:solidFill>
                <a:latin typeface="Arial"/>
                <a:cs typeface="Arial"/>
              </a:rPr>
              <a:t>ab</a:t>
            </a:r>
            <a:r>
              <a:rPr sz="2400" spc="-5" dirty="0">
                <a:solidFill>
                  <a:srgbClr val="FFFFFF"/>
                </a:solidFill>
                <a:latin typeface="Arial"/>
                <a:cs typeface="Arial"/>
              </a:rPr>
              <a:t>y</a:t>
            </a:r>
            <a:r>
              <a:rPr sz="2400" spc="25" dirty="0">
                <a:solidFill>
                  <a:srgbClr val="FFFFFF"/>
                </a:solidFill>
                <a:latin typeface="Arial"/>
                <a:cs typeface="Arial"/>
              </a:rPr>
              <a:t>t</a:t>
            </a:r>
            <a:r>
              <a:rPr sz="2400" spc="-35" dirty="0">
                <a:solidFill>
                  <a:srgbClr val="FFFFFF"/>
                </a:solidFill>
                <a:latin typeface="Arial"/>
                <a:cs typeface="Arial"/>
              </a:rPr>
              <a:t>e</a:t>
            </a:r>
            <a:r>
              <a:rPr sz="2400" dirty="0">
                <a:solidFill>
                  <a:srgbClr val="FFFFFF"/>
                </a:solidFill>
                <a:latin typeface="Arial"/>
                <a:cs typeface="Arial"/>
              </a:rPr>
              <a:t>s </a:t>
            </a:r>
            <a:r>
              <a:rPr sz="2400" spc="-35" dirty="0">
                <a:solidFill>
                  <a:srgbClr val="FFFFFF"/>
                </a:solidFill>
                <a:latin typeface="Arial"/>
                <a:cs typeface="Arial"/>
              </a:rPr>
              <a:t>i</a:t>
            </a:r>
            <a:r>
              <a:rPr sz="2400" dirty="0">
                <a:solidFill>
                  <a:srgbClr val="FFFFFF"/>
                </a:solidFill>
                <a:latin typeface="Arial"/>
                <a:cs typeface="Arial"/>
              </a:rPr>
              <a:t>n</a:t>
            </a:r>
            <a:r>
              <a:rPr sz="2400" spc="-5" dirty="0">
                <a:solidFill>
                  <a:srgbClr val="FFFFFF"/>
                </a:solidFill>
                <a:latin typeface="Arial"/>
                <a:cs typeface="Arial"/>
              </a:rPr>
              <a:t> s</a:t>
            </a:r>
            <a:r>
              <a:rPr sz="2400" spc="25" dirty="0">
                <a:solidFill>
                  <a:srgbClr val="FFFFFF"/>
                </a:solidFill>
                <a:latin typeface="Arial"/>
                <a:cs typeface="Arial"/>
              </a:rPr>
              <a:t>t</a:t>
            </a:r>
            <a:r>
              <a:rPr sz="2400" spc="-35" dirty="0">
                <a:solidFill>
                  <a:srgbClr val="FFFFFF"/>
                </a:solidFill>
                <a:latin typeface="Arial"/>
                <a:cs typeface="Arial"/>
              </a:rPr>
              <a:t>o</a:t>
            </a:r>
            <a:r>
              <a:rPr sz="2400" dirty="0">
                <a:solidFill>
                  <a:srgbClr val="FFFFFF"/>
                </a:solidFill>
                <a:latin typeface="Arial"/>
                <a:cs typeface="Arial"/>
              </a:rPr>
              <a:t>r</a:t>
            </a:r>
            <a:r>
              <a:rPr sz="2400" spc="-35" dirty="0">
                <a:solidFill>
                  <a:srgbClr val="FFFFFF"/>
                </a:solidFill>
                <a:latin typeface="Arial"/>
                <a:cs typeface="Arial"/>
              </a:rPr>
              <a:t>age</a:t>
            </a:r>
            <a:r>
              <a:rPr sz="2400" spc="-5" dirty="0">
                <a:solidFill>
                  <a:srgbClr val="FFFFFF"/>
                </a:solidFill>
                <a:latin typeface="Arial"/>
                <a:cs typeface="Arial"/>
              </a:rPr>
              <a:t>!</a:t>
            </a:r>
            <a:endParaRPr sz="2400">
              <a:latin typeface="Arial"/>
              <a:cs typeface="Arial"/>
            </a:endParaRPr>
          </a:p>
        </p:txBody>
      </p:sp>
      <p:sp>
        <p:nvSpPr>
          <p:cNvPr id="8" name="object 8"/>
          <p:cNvSpPr txBox="1">
            <a:spLocks noGrp="1"/>
          </p:cNvSpPr>
          <p:nvPr>
            <p:ph type="title"/>
          </p:nvPr>
        </p:nvSpPr>
        <p:spPr>
          <a:prstGeom prst="rect">
            <a:avLst/>
          </a:prstGeom>
        </p:spPr>
        <p:txBody>
          <a:bodyPr vert="horz" wrap="square" lIns="0" tIns="0" rIns="0" bIns="0" rtlCol="0">
            <a:spAutoFit/>
          </a:bodyPr>
          <a:lstStyle/>
          <a:p>
            <a:pPr marL="1499870">
              <a:lnSpc>
                <a:spcPct val="100000"/>
              </a:lnSpc>
            </a:pPr>
            <a:r>
              <a:rPr b="1" spc="10" dirty="0">
                <a:latin typeface="Arial"/>
                <a:cs typeface="Arial"/>
              </a:rPr>
              <a:t>B</a:t>
            </a:r>
            <a:r>
              <a:rPr b="1" spc="-15" dirty="0">
                <a:latin typeface="Arial"/>
                <a:cs typeface="Arial"/>
              </a:rPr>
              <a:t>i</a:t>
            </a:r>
            <a:r>
              <a:rPr b="1" spc="-50" dirty="0">
                <a:latin typeface="Arial"/>
                <a:cs typeface="Arial"/>
              </a:rPr>
              <a:t>o</a:t>
            </a:r>
            <a:r>
              <a:rPr b="1" spc="40" dirty="0">
                <a:latin typeface="Arial"/>
                <a:cs typeface="Arial"/>
              </a:rPr>
              <a:t>m</a:t>
            </a:r>
            <a:r>
              <a:rPr b="1" spc="-25" dirty="0">
                <a:latin typeface="Arial"/>
                <a:cs typeface="Arial"/>
              </a:rPr>
              <a:t>e</a:t>
            </a:r>
            <a:r>
              <a:rPr b="1" spc="-50" dirty="0">
                <a:latin typeface="Arial"/>
                <a:cs typeface="Arial"/>
              </a:rPr>
              <a:t>d</a:t>
            </a:r>
            <a:r>
              <a:rPr b="1" spc="-20" dirty="0">
                <a:latin typeface="Arial"/>
                <a:cs typeface="Arial"/>
              </a:rPr>
              <a:t>i</a:t>
            </a:r>
            <a:r>
              <a:rPr b="1" spc="-25" dirty="0">
                <a:latin typeface="Arial"/>
                <a:cs typeface="Arial"/>
              </a:rPr>
              <a:t>ca</a:t>
            </a:r>
            <a:r>
              <a:rPr b="1" spc="-5" dirty="0">
                <a:latin typeface="Arial"/>
                <a:cs typeface="Arial"/>
              </a:rPr>
              <a:t>l</a:t>
            </a:r>
            <a:r>
              <a:rPr b="1" spc="-25" dirty="0">
                <a:latin typeface="Arial"/>
                <a:cs typeface="Arial"/>
              </a:rPr>
              <a:t> </a:t>
            </a:r>
            <a:r>
              <a:rPr b="1" spc="10" dirty="0">
                <a:latin typeface="Arial"/>
                <a:cs typeface="Arial"/>
              </a:rPr>
              <a:t>A</a:t>
            </a:r>
            <a:r>
              <a:rPr b="1" spc="-45" dirty="0">
                <a:latin typeface="Arial"/>
                <a:cs typeface="Arial"/>
              </a:rPr>
              <a:t>p</a:t>
            </a:r>
            <a:r>
              <a:rPr b="1" spc="-50" dirty="0">
                <a:latin typeface="Arial"/>
                <a:cs typeface="Arial"/>
              </a:rPr>
              <a:t>p</a:t>
            </a:r>
            <a:r>
              <a:rPr b="1" spc="-20" dirty="0">
                <a:latin typeface="Arial"/>
                <a:cs typeface="Arial"/>
              </a:rPr>
              <a:t>li</a:t>
            </a:r>
            <a:r>
              <a:rPr b="1" spc="-25" dirty="0">
                <a:latin typeface="Arial"/>
                <a:cs typeface="Arial"/>
              </a:rPr>
              <a:t>ca</a:t>
            </a:r>
            <a:r>
              <a:rPr b="1" spc="-35" dirty="0">
                <a:latin typeface="Arial"/>
                <a:cs typeface="Arial"/>
              </a:rPr>
              <a:t>t</a:t>
            </a:r>
            <a:r>
              <a:rPr b="1" spc="-20" dirty="0">
                <a:latin typeface="Arial"/>
                <a:cs typeface="Arial"/>
              </a:rPr>
              <a:t>i</a:t>
            </a:r>
            <a:r>
              <a:rPr b="1" spc="-50" dirty="0">
                <a:latin typeface="Arial"/>
                <a:cs typeface="Arial"/>
              </a:rPr>
              <a:t>on</a:t>
            </a:r>
            <a:r>
              <a:rPr b="1" dirty="0">
                <a:latin typeface="Arial"/>
                <a:cs typeface="Arial"/>
              </a:rPr>
              <a: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304800" y="850900"/>
            <a:ext cx="3886200" cy="952500"/>
          </a:xfrm>
          <a:custGeom>
            <a:avLst/>
            <a:gdLst/>
            <a:ahLst/>
            <a:cxnLst/>
            <a:rect l="l" t="t" r="r" b="b"/>
            <a:pathLst>
              <a:path w="3886200" h="952500">
                <a:moveTo>
                  <a:pt x="0" y="0"/>
                </a:moveTo>
                <a:lnTo>
                  <a:pt x="3886200" y="0"/>
                </a:lnTo>
                <a:lnTo>
                  <a:pt x="3886200" y="952500"/>
                </a:lnTo>
                <a:lnTo>
                  <a:pt x="0" y="952500"/>
                </a:lnTo>
                <a:lnTo>
                  <a:pt x="0" y="0"/>
                </a:lnTo>
                <a:close/>
              </a:path>
            </a:pathLst>
          </a:custGeom>
          <a:solidFill>
            <a:srgbClr val="618FFE"/>
          </a:solidFill>
        </p:spPr>
        <p:txBody>
          <a:bodyPr wrap="square" lIns="0" tIns="0" rIns="0" bIns="0" rtlCol="0"/>
          <a:lstStyle/>
          <a:p>
            <a:endParaRPr/>
          </a:p>
        </p:txBody>
      </p:sp>
      <p:sp>
        <p:nvSpPr>
          <p:cNvPr id="4" name="object 4"/>
          <p:cNvSpPr txBox="1"/>
          <p:nvPr/>
        </p:nvSpPr>
        <p:spPr>
          <a:xfrm>
            <a:off x="549274" y="1003643"/>
            <a:ext cx="3387725" cy="698500"/>
          </a:xfrm>
          <a:prstGeom prst="rect">
            <a:avLst/>
          </a:prstGeom>
        </p:spPr>
        <p:txBody>
          <a:bodyPr vert="horz" wrap="square" lIns="0" tIns="0" rIns="0" bIns="0" rtlCol="0">
            <a:spAutoFit/>
          </a:bodyPr>
          <a:lstStyle/>
          <a:p>
            <a:pPr marL="381000" marR="5080" indent="-368300">
              <a:lnSpc>
                <a:spcPct val="100699"/>
              </a:lnSpc>
            </a:pPr>
            <a:r>
              <a:rPr sz="2400" dirty="0">
                <a:solidFill>
                  <a:srgbClr val="FFFFFF"/>
                </a:solidFill>
                <a:latin typeface="Arial"/>
                <a:cs typeface="Arial"/>
              </a:rPr>
              <a:t>2</a:t>
            </a:r>
            <a:r>
              <a:rPr sz="2400" spc="-5" dirty="0">
                <a:solidFill>
                  <a:srgbClr val="FFFFFF"/>
                </a:solidFill>
                <a:latin typeface="Arial"/>
                <a:cs typeface="Arial"/>
              </a:rPr>
              <a:t> </a:t>
            </a:r>
            <a:r>
              <a:rPr sz="2400" spc="-35" dirty="0">
                <a:solidFill>
                  <a:srgbClr val="FFFFFF"/>
                </a:solidFill>
                <a:latin typeface="Arial"/>
                <a:cs typeface="Arial"/>
              </a:rPr>
              <a:t>billio</a:t>
            </a:r>
            <a:r>
              <a:rPr sz="2400" dirty="0">
                <a:solidFill>
                  <a:srgbClr val="FFFFFF"/>
                </a:solidFill>
                <a:latin typeface="Arial"/>
                <a:cs typeface="Arial"/>
              </a:rPr>
              <a:t>n</a:t>
            </a:r>
            <a:r>
              <a:rPr sz="2400" spc="195" dirty="0">
                <a:solidFill>
                  <a:srgbClr val="FFFFFF"/>
                </a:solidFill>
                <a:latin typeface="Arial"/>
                <a:cs typeface="Arial"/>
              </a:rPr>
              <a:t> </a:t>
            </a:r>
            <a:r>
              <a:rPr sz="2400" spc="-35" dirty="0">
                <a:solidFill>
                  <a:srgbClr val="FFFFFF"/>
                </a:solidFill>
                <a:latin typeface="Arial"/>
                <a:cs typeface="Arial"/>
              </a:rPr>
              <a:t>hu</a:t>
            </a:r>
            <a:r>
              <a:rPr sz="2400" dirty="0">
                <a:solidFill>
                  <a:srgbClr val="FFFFFF"/>
                </a:solidFill>
                <a:latin typeface="Arial"/>
                <a:cs typeface="Arial"/>
              </a:rPr>
              <a:t>m</a:t>
            </a:r>
            <a:r>
              <a:rPr sz="2400" spc="-35" dirty="0">
                <a:solidFill>
                  <a:srgbClr val="FFFFFF"/>
                </a:solidFill>
                <a:latin typeface="Arial"/>
                <a:cs typeface="Arial"/>
              </a:rPr>
              <a:t>a</a:t>
            </a:r>
            <a:r>
              <a:rPr sz="2400" dirty="0">
                <a:solidFill>
                  <a:srgbClr val="FFFFFF"/>
                </a:solidFill>
                <a:latin typeface="Arial"/>
                <a:cs typeface="Arial"/>
              </a:rPr>
              <a:t>n</a:t>
            </a:r>
            <a:r>
              <a:rPr sz="2400" spc="95" dirty="0">
                <a:solidFill>
                  <a:srgbClr val="FFFFFF"/>
                </a:solidFill>
                <a:latin typeface="Arial"/>
                <a:cs typeface="Arial"/>
              </a:rPr>
              <a:t> </a:t>
            </a:r>
            <a:r>
              <a:rPr sz="2400" spc="-35" dirty="0">
                <a:solidFill>
                  <a:srgbClr val="FFFFFF"/>
                </a:solidFill>
                <a:latin typeface="Arial"/>
                <a:cs typeface="Arial"/>
              </a:rPr>
              <a:t>geno</a:t>
            </a:r>
            <a:r>
              <a:rPr sz="2400" dirty="0">
                <a:solidFill>
                  <a:srgbClr val="FFFFFF"/>
                </a:solidFill>
                <a:latin typeface="Arial"/>
                <a:cs typeface="Arial"/>
              </a:rPr>
              <a:t>m</a:t>
            </a:r>
            <a:r>
              <a:rPr sz="2400" spc="-35" dirty="0">
                <a:solidFill>
                  <a:srgbClr val="FFFFFF"/>
                </a:solidFill>
                <a:latin typeface="Arial"/>
                <a:cs typeface="Arial"/>
              </a:rPr>
              <a:t>es </a:t>
            </a:r>
            <a:r>
              <a:rPr sz="2400" dirty="0">
                <a:solidFill>
                  <a:srgbClr val="FFFFFF"/>
                </a:solidFill>
                <a:latin typeface="Arial"/>
                <a:cs typeface="Arial"/>
              </a:rPr>
              <a:t>s</a:t>
            </a:r>
            <a:r>
              <a:rPr sz="2400" spc="-35" dirty="0">
                <a:solidFill>
                  <a:srgbClr val="FFFFFF"/>
                </a:solidFill>
                <a:latin typeface="Arial"/>
                <a:cs typeface="Arial"/>
              </a:rPr>
              <a:t>equen</a:t>
            </a:r>
            <a:r>
              <a:rPr sz="2400" dirty="0">
                <a:solidFill>
                  <a:srgbClr val="FFFFFF"/>
                </a:solidFill>
                <a:latin typeface="Arial"/>
                <a:cs typeface="Arial"/>
              </a:rPr>
              <a:t>c</a:t>
            </a:r>
            <a:r>
              <a:rPr sz="2400" spc="-35" dirty="0">
                <a:solidFill>
                  <a:srgbClr val="FFFFFF"/>
                </a:solidFill>
                <a:latin typeface="Arial"/>
                <a:cs typeface="Arial"/>
              </a:rPr>
              <a:t>e</a:t>
            </a:r>
            <a:r>
              <a:rPr sz="2400" dirty="0">
                <a:solidFill>
                  <a:srgbClr val="FFFFFF"/>
                </a:solidFill>
                <a:latin typeface="Arial"/>
                <a:cs typeface="Arial"/>
              </a:rPr>
              <a:t>d</a:t>
            </a:r>
            <a:r>
              <a:rPr sz="2400" spc="195" dirty="0">
                <a:solidFill>
                  <a:srgbClr val="FFFFFF"/>
                </a:solidFill>
                <a:latin typeface="Arial"/>
                <a:cs typeface="Arial"/>
              </a:rPr>
              <a:t> </a:t>
            </a:r>
            <a:r>
              <a:rPr sz="2400" spc="-35" dirty="0">
                <a:solidFill>
                  <a:srgbClr val="FFFFFF"/>
                </a:solidFill>
                <a:latin typeface="Arial"/>
                <a:cs typeface="Arial"/>
              </a:rPr>
              <a:t>b</a:t>
            </a:r>
            <a:r>
              <a:rPr sz="2400" dirty="0">
                <a:solidFill>
                  <a:srgbClr val="FFFFFF"/>
                </a:solidFill>
                <a:latin typeface="Arial"/>
                <a:cs typeface="Arial"/>
              </a:rPr>
              <a:t>y</a:t>
            </a:r>
            <a:r>
              <a:rPr sz="2400" spc="30" dirty="0">
                <a:solidFill>
                  <a:srgbClr val="FFFFFF"/>
                </a:solidFill>
                <a:latin typeface="Arial"/>
                <a:cs typeface="Arial"/>
              </a:rPr>
              <a:t> </a:t>
            </a:r>
            <a:r>
              <a:rPr sz="2400" spc="-35" dirty="0">
                <a:solidFill>
                  <a:srgbClr val="FFFFFF"/>
                </a:solidFill>
                <a:latin typeface="Arial"/>
                <a:cs typeface="Arial"/>
              </a:rPr>
              <a:t>202</a:t>
            </a:r>
            <a:r>
              <a:rPr sz="2400" dirty="0">
                <a:solidFill>
                  <a:srgbClr val="FFFFFF"/>
                </a:solidFill>
                <a:latin typeface="Arial"/>
                <a:cs typeface="Arial"/>
              </a:rPr>
              <a:t>5</a:t>
            </a:r>
            <a:endParaRPr sz="2400">
              <a:latin typeface="Arial"/>
              <a:cs typeface="Arial"/>
            </a:endParaRPr>
          </a:p>
        </p:txBody>
      </p:sp>
      <p:sp>
        <p:nvSpPr>
          <p:cNvPr id="5" name="object 5"/>
          <p:cNvSpPr/>
          <p:nvPr/>
        </p:nvSpPr>
        <p:spPr>
          <a:xfrm>
            <a:off x="3828868" y="1510578"/>
            <a:ext cx="895985" cy="962660"/>
          </a:xfrm>
          <a:custGeom>
            <a:avLst/>
            <a:gdLst/>
            <a:ahLst/>
            <a:cxnLst/>
            <a:rect l="l" t="t" r="r" b="b"/>
            <a:pathLst>
              <a:path w="895985" h="962660">
                <a:moveTo>
                  <a:pt x="326511" y="0"/>
                </a:moveTo>
                <a:lnTo>
                  <a:pt x="0" y="262745"/>
                </a:lnTo>
                <a:lnTo>
                  <a:pt x="406062" y="767354"/>
                </a:lnTo>
                <a:lnTo>
                  <a:pt x="242806" y="898726"/>
                </a:lnTo>
                <a:lnTo>
                  <a:pt x="832063" y="962491"/>
                </a:lnTo>
                <a:lnTo>
                  <a:pt x="881612" y="504607"/>
                </a:lnTo>
                <a:lnTo>
                  <a:pt x="732574" y="504607"/>
                </a:lnTo>
                <a:lnTo>
                  <a:pt x="326511" y="0"/>
                </a:lnTo>
                <a:close/>
              </a:path>
              <a:path w="895985" h="962660">
                <a:moveTo>
                  <a:pt x="895828" y="373235"/>
                </a:moveTo>
                <a:lnTo>
                  <a:pt x="732574" y="504607"/>
                </a:lnTo>
                <a:lnTo>
                  <a:pt x="881612" y="504607"/>
                </a:lnTo>
                <a:lnTo>
                  <a:pt x="895828" y="373235"/>
                </a:lnTo>
                <a:close/>
              </a:path>
            </a:pathLst>
          </a:custGeom>
          <a:solidFill>
            <a:srgbClr val="618FFD"/>
          </a:solidFill>
        </p:spPr>
        <p:txBody>
          <a:bodyPr wrap="square" lIns="0" tIns="0" rIns="0" bIns="0" rtlCol="0"/>
          <a:lstStyle/>
          <a:p>
            <a:endParaRPr/>
          </a:p>
        </p:txBody>
      </p:sp>
      <p:sp>
        <p:nvSpPr>
          <p:cNvPr id="6" name="object 6"/>
          <p:cNvSpPr/>
          <p:nvPr/>
        </p:nvSpPr>
        <p:spPr>
          <a:xfrm>
            <a:off x="3828869" y="1510577"/>
            <a:ext cx="895985" cy="962660"/>
          </a:xfrm>
          <a:custGeom>
            <a:avLst/>
            <a:gdLst/>
            <a:ahLst/>
            <a:cxnLst/>
            <a:rect l="l" t="t" r="r" b="b"/>
            <a:pathLst>
              <a:path w="895985" h="962660">
                <a:moveTo>
                  <a:pt x="242806" y="898727"/>
                </a:moveTo>
                <a:lnTo>
                  <a:pt x="406061" y="767354"/>
                </a:lnTo>
                <a:lnTo>
                  <a:pt x="0" y="262745"/>
                </a:lnTo>
                <a:lnTo>
                  <a:pt x="326511" y="0"/>
                </a:lnTo>
                <a:lnTo>
                  <a:pt x="732572" y="504608"/>
                </a:lnTo>
                <a:lnTo>
                  <a:pt x="895828" y="373236"/>
                </a:lnTo>
                <a:lnTo>
                  <a:pt x="832062" y="962491"/>
                </a:lnTo>
                <a:lnTo>
                  <a:pt x="242806" y="898727"/>
                </a:lnTo>
                <a:close/>
              </a:path>
            </a:pathLst>
          </a:custGeom>
          <a:ln w="12699">
            <a:solidFill>
              <a:srgbClr val="000000"/>
            </a:solidFill>
          </a:ln>
        </p:spPr>
        <p:txBody>
          <a:bodyPr wrap="square" lIns="0" tIns="0" rIns="0" bIns="0" rtlCol="0"/>
          <a:lstStyle/>
          <a:p>
            <a:endParaRPr/>
          </a:p>
        </p:txBody>
      </p:sp>
      <p:sp>
        <p:nvSpPr>
          <p:cNvPr id="7" name="object 7"/>
          <p:cNvSpPr/>
          <p:nvPr/>
        </p:nvSpPr>
        <p:spPr>
          <a:xfrm>
            <a:off x="3937000" y="2527300"/>
            <a:ext cx="3263900" cy="952500"/>
          </a:xfrm>
          <a:custGeom>
            <a:avLst/>
            <a:gdLst/>
            <a:ahLst/>
            <a:cxnLst/>
            <a:rect l="l" t="t" r="r" b="b"/>
            <a:pathLst>
              <a:path w="3263900" h="952500">
                <a:moveTo>
                  <a:pt x="0" y="0"/>
                </a:moveTo>
                <a:lnTo>
                  <a:pt x="3263900" y="0"/>
                </a:lnTo>
                <a:lnTo>
                  <a:pt x="3263900" y="952500"/>
                </a:lnTo>
                <a:lnTo>
                  <a:pt x="0" y="952500"/>
                </a:lnTo>
                <a:lnTo>
                  <a:pt x="0" y="0"/>
                </a:lnTo>
                <a:close/>
              </a:path>
            </a:pathLst>
          </a:custGeom>
          <a:solidFill>
            <a:srgbClr val="618FFE"/>
          </a:solidFill>
        </p:spPr>
        <p:txBody>
          <a:bodyPr wrap="square" lIns="0" tIns="0" rIns="0" bIns="0" rtlCol="0"/>
          <a:lstStyle/>
          <a:p>
            <a:endParaRPr/>
          </a:p>
        </p:txBody>
      </p:sp>
      <p:sp>
        <p:nvSpPr>
          <p:cNvPr id="8" name="object 8"/>
          <p:cNvSpPr/>
          <p:nvPr/>
        </p:nvSpPr>
        <p:spPr>
          <a:xfrm>
            <a:off x="304800" y="3987800"/>
            <a:ext cx="3822700" cy="939800"/>
          </a:xfrm>
          <a:custGeom>
            <a:avLst/>
            <a:gdLst/>
            <a:ahLst/>
            <a:cxnLst/>
            <a:rect l="l" t="t" r="r" b="b"/>
            <a:pathLst>
              <a:path w="3822700" h="939800">
                <a:moveTo>
                  <a:pt x="0" y="0"/>
                </a:moveTo>
                <a:lnTo>
                  <a:pt x="3822700" y="0"/>
                </a:lnTo>
                <a:lnTo>
                  <a:pt x="3822700" y="939800"/>
                </a:lnTo>
                <a:lnTo>
                  <a:pt x="0" y="939800"/>
                </a:lnTo>
                <a:lnTo>
                  <a:pt x="0" y="0"/>
                </a:lnTo>
                <a:close/>
              </a:path>
            </a:pathLst>
          </a:custGeom>
          <a:solidFill>
            <a:srgbClr val="618FFE"/>
          </a:solidFill>
        </p:spPr>
        <p:txBody>
          <a:bodyPr wrap="square" lIns="0" tIns="0" rIns="0" bIns="0" rtlCol="0"/>
          <a:lstStyle/>
          <a:p>
            <a:endParaRPr/>
          </a:p>
        </p:txBody>
      </p:sp>
      <p:sp>
        <p:nvSpPr>
          <p:cNvPr id="9" name="object 9"/>
          <p:cNvSpPr txBox="1"/>
          <p:nvPr/>
        </p:nvSpPr>
        <p:spPr>
          <a:xfrm>
            <a:off x="485920" y="2682429"/>
            <a:ext cx="6261100" cy="2155190"/>
          </a:xfrm>
          <a:prstGeom prst="rect">
            <a:avLst/>
          </a:prstGeom>
        </p:spPr>
        <p:txBody>
          <a:bodyPr vert="horz" wrap="square" lIns="0" tIns="0" rIns="0" bIns="0" rtlCol="0">
            <a:spAutoFit/>
          </a:bodyPr>
          <a:lstStyle/>
          <a:p>
            <a:pPr marL="4380865" marR="5080" indent="-571500">
              <a:lnSpc>
                <a:spcPct val="100699"/>
              </a:lnSpc>
            </a:pPr>
            <a:r>
              <a:rPr sz="2400" spc="-35" dirty="0">
                <a:solidFill>
                  <a:srgbClr val="FFFFFF"/>
                </a:solidFill>
                <a:latin typeface="Arial"/>
                <a:cs typeface="Arial"/>
              </a:rPr>
              <a:t>U</a:t>
            </a:r>
            <a:r>
              <a:rPr sz="2400" dirty="0">
                <a:solidFill>
                  <a:srgbClr val="FFFFFF"/>
                </a:solidFill>
                <a:latin typeface="Arial"/>
                <a:cs typeface="Arial"/>
              </a:rPr>
              <a:t>p</a:t>
            </a:r>
            <a:r>
              <a:rPr sz="2400" spc="-5" dirty="0">
                <a:solidFill>
                  <a:srgbClr val="FFFFFF"/>
                </a:solidFill>
                <a:latin typeface="Arial"/>
                <a:cs typeface="Arial"/>
              </a:rPr>
              <a:t> </a:t>
            </a:r>
            <a:r>
              <a:rPr sz="2400" spc="25" dirty="0">
                <a:solidFill>
                  <a:srgbClr val="FFFFFF"/>
                </a:solidFill>
                <a:latin typeface="Arial"/>
                <a:cs typeface="Arial"/>
              </a:rPr>
              <a:t>t</a:t>
            </a:r>
            <a:r>
              <a:rPr sz="2400" dirty="0">
                <a:solidFill>
                  <a:srgbClr val="FFFFFF"/>
                </a:solidFill>
                <a:latin typeface="Arial"/>
                <a:cs typeface="Arial"/>
              </a:rPr>
              <a:t>o</a:t>
            </a:r>
            <a:r>
              <a:rPr sz="2400" spc="-5" dirty="0">
                <a:solidFill>
                  <a:srgbClr val="FFFFFF"/>
                </a:solidFill>
                <a:latin typeface="Arial"/>
                <a:cs typeface="Arial"/>
              </a:rPr>
              <a:t> </a:t>
            </a:r>
            <a:r>
              <a:rPr sz="2400" spc="-40" dirty="0">
                <a:solidFill>
                  <a:srgbClr val="FFFFFF"/>
                </a:solidFill>
                <a:latin typeface="Arial"/>
                <a:cs typeface="Arial"/>
              </a:rPr>
              <a:t>4</a:t>
            </a:r>
            <a:r>
              <a:rPr sz="2400" dirty="0">
                <a:solidFill>
                  <a:srgbClr val="FFFFFF"/>
                </a:solidFill>
                <a:latin typeface="Arial"/>
                <a:cs typeface="Arial"/>
              </a:rPr>
              <a:t>0 </a:t>
            </a:r>
            <a:r>
              <a:rPr sz="2400" spc="-35" dirty="0">
                <a:solidFill>
                  <a:srgbClr val="FFFFFF"/>
                </a:solidFill>
                <a:latin typeface="Arial"/>
                <a:cs typeface="Arial"/>
              </a:rPr>
              <a:t>e</a:t>
            </a:r>
            <a:r>
              <a:rPr sz="2400" dirty="0">
                <a:solidFill>
                  <a:srgbClr val="FFFFFF"/>
                </a:solidFill>
                <a:latin typeface="Arial"/>
                <a:cs typeface="Arial"/>
              </a:rPr>
              <a:t>x</a:t>
            </a:r>
            <a:r>
              <a:rPr sz="2400" spc="-35" dirty="0">
                <a:solidFill>
                  <a:srgbClr val="FFFFFF"/>
                </a:solidFill>
                <a:latin typeface="Arial"/>
                <a:cs typeface="Arial"/>
              </a:rPr>
              <a:t>ab</a:t>
            </a:r>
            <a:r>
              <a:rPr sz="2400" spc="-5" dirty="0">
                <a:solidFill>
                  <a:srgbClr val="FFFFFF"/>
                </a:solidFill>
                <a:latin typeface="Arial"/>
                <a:cs typeface="Arial"/>
              </a:rPr>
              <a:t>y</a:t>
            </a:r>
            <a:r>
              <a:rPr sz="2400" spc="25" dirty="0">
                <a:solidFill>
                  <a:srgbClr val="FFFFFF"/>
                </a:solidFill>
                <a:latin typeface="Arial"/>
                <a:cs typeface="Arial"/>
              </a:rPr>
              <a:t>t</a:t>
            </a:r>
            <a:r>
              <a:rPr sz="2400" spc="-35" dirty="0">
                <a:solidFill>
                  <a:srgbClr val="FFFFFF"/>
                </a:solidFill>
                <a:latin typeface="Arial"/>
                <a:cs typeface="Arial"/>
              </a:rPr>
              <a:t>e</a:t>
            </a:r>
            <a:r>
              <a:rPr sz="2400" dirty="0">
                <a:solidFill>
                  <a:srgbClr val="FFFFFF"/>
                </a:solidFill>
                <a:latin typeface="Arial"/>
                <a:cs typeface="Arial"/>
              </a:rPr>
              <a:t>s </a:t>
            </a:r>
            <a:r>
              <a:rPr sz="2400" spc="-35" dirty="0">
                <a:solidFill>
                  <a:srgbClr val="FFFFFF"/>
                </a:solidFill>
                <a:latin typeface="Arial"/>
                <a:cs typeface="Arial"/>
              </a:rPr>
              <a:t>i</a:t>
            </a:r>
            <a:r>
              <a:rPr sz="2400" dirty="0">
                <a:solidFill>
                  <a:srgbClr val="FFFFFF"/>
                </a:solidFill>
                <a:latin typeface="Arial"/>
                <a:cs typeface="Arial"/>
              </a:rPr>
              <a:t>n</a:t>
            </a:r>
            <a:r>
              <a:rPr sz="2400" spc="-5" dirty="0">
                <a:solidFill>
                  <a:srgbClr val="FFFFFF"/>
                </a:solidFill>
                <a:latin typeface="Arial"/>
                <a:cs typeface="Arial"/>
              </a:rPr>
              <a:t> s</a:t>
            </a:r>
            <a:r>
              <a:rPr sz="2400" spc="25" dirty="0">
                <a:solidFill>
                  <a:srgbClr val="FFFFFF"/>
                </a:solidFill>
                <a:latin typeface="Arial"/>
                <a:cs typeface="Arial"/>
              </a:rPr>
              <a:t>t</a:t>
            </a:r>
            <a:r>
              <a:rPr sz="2400" spc="-35" dirty="0">
                <a:solidFill>
                  <a:srgbClr val="FFFFFF"/>
                </a:solidFill>
                <a:latin typeface="Arial"/>
                <a:cs typeface="Arial"/>
              </a:rPr>
              <a:t>o</a:t>
            </a:r>
            <a:r>
              <a:rPr sz="2400" dirty="0">
                <a:solidFill>
                  <a:srgbClr val="FFFFFF"/>
                </a:solidFill>
                <a:latin typeface="Arial"/>
                <a:cs typeface="Arial"/>
              </a:rPr>
              <a:t>r</a:t>
            </a:r>
            <a:r>
              <a:rPr sz="2400" spc="-35" dirty="0">
                <a:solidFill>
                  <a:srgbClr val="FFFFFF"/>
                </a:solidFill>
                <a:latin typeface="Arial"/>
                <a:cs typeface="Arial"/>
              </a:rPr>
              <a:t>age</a:t>
            </a:r>
            <a:r>
              <a:rPr sz="2400" spc="-5" dirty="0">
                <a:solidFill>
                  <a:srgbClr val="FFFFFF"/>
                </a:solidFill>
                <a:latin typeface="Arial"/>
                <a:cs typeface="Arial"/>
              </a:rPr>
              <a:t>!</a:t>
            </a:r>
            <a:endParaRPr sz="2400">
              <a:latin typeface="Arial"/>
              <a:cs typeface="Arial"/>
            </a:endParaRPr>
          </a:p>
          <a:p>
            <a:pPr>
              <a:lnSpc>
                <a:spcPct val="100000"/>
              </a:lnSpc>
            </a:pPr>
            <a:endParaRPr sz="2400">
              <a:latin typeface="Times New Roman"/>
              <a:cs typeface="Times New Roman"/>
            </a:endParaRPr>
          </a:p>
          <a:p>
            <a:pPr>
              <a:lnSpc>
                <a:spcPct val="100000"/>
              </a:lnSpc>
              <a:spcBef>
                <a:spcPts val="32"/>
              </a:spcBef>
            </a:pPr>
            <a:endParaRPr sz="2500">
              <a:latin typeface="Times New Roman"/>
              <a:cs typeface="Times New Roman"/>
            </a:endParaRPr>
          </a:p>
          <a:p>
            <a:pPr marL="317500" marR="2886075" indent="-304800">
              <a:lnSpc>
                <a:spcPct val="100699"/>
              </a:lnSpc>
            </a:pPr>
            <a:r>
              <a:rPr sz="2400" spc="-35" dirty="0">
                <a:solidFill>
                  <a:srgbClr val="FFFFFF"/>
                </a:solidFill>
                <a:latin typeface="Arial"/>
                <a:cs typeface="Arial"/>
              </a:rPr>
              <a:t>U</a:t>
            </a:r>
            <a:r>
              <a:rPr sz="2400" dirty="0">
                <a:solidFill>
                  <a:srgbClr val="FFFFFF"/>
                </a:solidFill>
                <a:latin typeface="Arial"/>
                <a:cs typeface="Arial"/>
              </a:rPr>
              <a:t>p</a:t>
            </a:r>
            <a:r>
              <a:rPr sz="2400" spc="-5" dirty="0">
                <a:solidFill>
                  <a:srgbClr val="FFFFFF"/>
                </a:solidFill>
                <a:latin typeface="Arial"/>
                <a:cs typeface="Arial"/>
              </a:rPr>
              <a:t> </a:t>
            </a:r>
            <a:r>
              <a:rPr sz="2400" spc="25" dirty="0">
                <a:solidFill>
                  <a:srgbClr val="FFFFFF"/>
                </a:solidFill>
                <a:latin typeface="Arial"/>
                <a:cs typeface="Arial"/>
              </a:rPr>
              <a:t>t</a:t>
            </a:r>
            <a:r>
              <a:rPr sz="2400" dirty="0">
                <a:solidFill>
                  <a:srgbClr val="FFFFFF"/>
                </a:solidFill>
                <a:latin typeface="Arial"/>
                <a:cs typeface="Arial"/>
              </a:rPr>
              <a:t>o</a:t>
            </a:r>
            <a:r>
              <a:rPr sz="2400" spc="-5" dirty="0">
                <a:solidFill>
                  <a:srgbClr val="FFFFFF"/>
                </a:solidFill>
                <a:latin typeface="Arial"/>
                <a:cs typeface="Arial"/>
              </a:rPr>
              <a:t> </a:t>
            </a:r>
            <a:r>
              <a:rPr sz="2400" spc="-40" dirty="0">
                <a:solidFill>
                  <a:srgbClr val="FFFFFF"/>
                </a:solidFill>
                <a:latin typeface="Arial"/>
                <a:cs typeface="Arial"/>
              </a:rPr>
              <a:t>10</a:t>
            </a:r>
            <a:r>
              <a:rPr sz="2400" spc="25" dirty="0">
                <a:solidFill>
                  <a:srgbClr val="FFFFFF"/>
                </a:solidFill>
                <a:latin typeface="Arial"/>
                <a:cs typeface="Arial"/>
              </a:rPr>
              <a:t>,</a:t>
            </a:r>
            <a:r>
              <a:rPr sz="2400" spc="-40" dirty="0">
                <a:solidFill>
                  <a:srgbClr val="FFFFFF"/>
                </a:solidFill>
                <a:latin typeface="Arial"/>
                <a:cs typeface="Arial"/>
              </a:rPr>
              <a:t>00</a:t>
            </a:r>
            <a:r>
              <a:rPr sz="2400" dirty="0">
                <a:solidFill>
                  <a:srgbClr val="FFFFFF"/>
                </a:solidFill>
                <a:latin typeface="Arial"/>
                <a:cs typeface="Arial"/>
              </a:rPr>
              <a:t>0</a:t>
            </a:r>
            <a:r>
              <a:rPr sz="2400" spc="95" dirty="0">
                <a:solidFill>
                  <a:srgbClr val="FFFFFF"/>
                </a:solidFill>
                <a:latin typeface="Arial"/>
                <a:cs typeface="Arial"/>
              </a:rPr>
              <a:t> </a:t>
            </a:r>
            <a:r>
              <a:rPr sz="2400" spc="25" dirty="0">
                <a:solidFill>
                  <a:srgbClr val="FFFFFF"/>
                </a:solidFill>
                <a:latin typeface="Arial"/>
                <a:cs typeface="Arial"/>
              </a:rPr>
              <a:t>t</a:t>
            </a:r>
            <a:r>
              <a:rPr sz="2400" dirty="0">
                <a:solidFill>
                  <a:srgbClr val="FFFFFF"/>
                </a:solidFill>
                <a:latin typeface="Arial"/>
                <a:cs typeface="Arial"/>
              </a:rPr>
              <a:t>r</a:t>
            </a:r>
            <a:r>
              <a:rPr sz="2400" spc="-35" dirty="0">
                <a:solidFill>
                  <a:srgbClr val="FFFFFF"/>
                </a:solidFill>
                <a:latin typeface="Arial"/>
                <a:cs typeface="Arial"/>
              </a:rPr>
              <a:t>illi</a:t>
            </a:r>
            <a:r>
              <a:rPr sz="2400" spc="-40" dirty="0">
                <a:solidFill>
                  <a:srgbClr val="FFFFFF"/>
                </a:solidFill>
                <a:latin typeface="Arial"/>
                <a:cs typeface="Arial"/>
              </a:rPr>
              <a:t>o</a:t>
            </a:r>
            <a:r>
              <a:rPr sz="2400" dirty="0">
                <a:solidFill>
                  <a:srgbClr val="FFFFFF"/>
                </a:solidFill>
                <a:latin typeface="Arial"/>
                <a:cs typeface="Arial"/>
              </a:rPr>
              <a:t>n</a:t>
            </a:r>
            <a:r>
              <a:rPr sz="2400" spc="195" dirty="0">
                <a:solidFill>
                  <a:srgbClr val="FFFFFF"/>
                </a:solidFill>
                <a:latin typeface="Arial"/>
                <a:cs typeface="Arial"/>
              </a:rPr>
              <a:t> </a:t>
            </a:r>
            <a:r>
              <a:rPr sz="2400" spc="-35" dirty="0">
                <a:solidFill>
                  <a:srgbClr val="FFFFFF"/>
                </a:solidFill>
                <a:latin typeface="Arial"/>
                <a:cs typeface="Arial"/>
              </a:rPr>
              <a:t>C</a:t>
            </a:r>
            <a:r>
              <a:rPr sz="2400" spc="-5" dirty="0">
                <a:solidFill>
                  <a:srgbClr val="FFFFFF"/>
                </a:solidFill>
                <a:latin typeface="Arial"/>
                <a:cs typeface="Arial"/>
              </a:rPr>
              <a:t>P</a:t>
            </a:r>
            <a:r>
              <a:rPr sz="2400" dirty="0">
                <a:solidFill>
                  <a:srgbClr val="FFFFFF"/>
                </a:solidFill>
                <a:latin typeface="Arial"/>
                <a:cs typeface="Arial"/>
              </a:rPr>
              <a:t>U </a:t>
            </a:r>
            <a:r>
              <a:rPr sz="2400" spc="-35" dirty="0">
                <a:solidFill>
                  <a:srgbClr val="FFFFFF"/>
                </a:solidFill>
                <a:latin typeface="Arial"/>
                <a:cs typeface="Arial"/>
              </a:rPr>
              <a:t>hou</a:t>
            </a:r>
            <a:r>
              <a:rPr sz="2400" dirty="0">
                <a:solidFill>
                  <a:srgbClr val="FFFFFF"/>
                </a:solidFill>
                <a:latin typeface="Arial"/>
                <a:cs typeface="Arial"/>
              </a:rPr>
              <a:t>rs</a:t>
            </a:r>
            <a:r>
              <a:rPr sz="2400" spc="130" dirty="0">
                <a:solidFill>
                  <a:srgbClr val="FFFFFF"/>
                </a:solidFill>
                <a:latin typeface="Arial"/>
                <a:cs typeface="Arial"/>
              </a:rPr>
              <a:t> </a:t>
            </a:r>
            <a:r>
              <a:rPr sz="2400" spc="25" dirty="0">
                <a:solidFill>
                  <a:srgbClr val="FFFFFF"/>
                </a:solidFill>
                <a:latin typeface="Arial"/>
                <a:cs typeface="Arial"/>
              </a:rPr>
              <a:t>f</a:t>
            </a:r>
            <a:r>
              <a:rPr sz="2400" spc="-35" dirty="0">
                <a:solidFill>
                  <a:srgbClr val="FFFFFF"/>
                </a:solidFill>
                <a:latin typeface="Arial"/>
                <a:cs typeface="Arial"/>
              </a:rPr>
              <a:t>o</a:t>
            </a:r>
            <a:r>
              <a:rPr sz="2400" dirty="0">
                <a:solidFill>
                  <a:srgbClr val="FFFFFF"/>
                </a:solidFill>
                <a:latin typeface="Arial"/>
                <a:cs typeface="Arial"/>
              </a:rPr>
              <a:t>r</a:t>
            </a:r>
            <a:r>
              <a:rPr sz="2400" spc="-70" dirty="0">
                <a:solidFill>
                  <a:srgbClr val="FFFFFF"/>
                </a:solidFill>
                <a:latin typeface="Arial"/>
                <a:cs typeface="Arial"/>
              </a:rPr>
              <a:t> </a:t>
            </a:r>
            <a:r>
              <a:rPr sz="2400" spc="-35" dirty="0">
                <a:solidFill>
                  <a:srgbClr val="FFFFFF"/>
                </a:solidFill>
                <a:latin typeface="Arial"/>
                <a:cs typeface="Arial"/>
              </a:rPr>
              <a:t>p</a:t>
            </a:r>
            <a:r>
              <a:rPr sz="2400" dirty="0">
                <a:solidFill>
                  <a:srgbClr val="FFFFFF"/>
                </a:solidFill>
                <a:latin typeface="Arial"/>
                <a:cs typeface="Arial"/>
              </a:rPr>
              <a:t>r</a:t>
            </a:r>
            <a:r>
              <a:rPr sz="2400" spc="-35" dirty="0">
                <a:solidFill>
                  <a:srgbClr val="FFFFFF"/>
                </a:solidFill>
                <a:latin typeface="Arial"/>
                <a:cs typeface="Arial"/>
              </a:rPr>
              <a:t>o</a:t>
            </a:r>
            <a:r>
              <a:rPr sz="2400" dirty="0">
                <a:solidFill>
                  <a:srgbClr val="FFFFFF"/>
                </a:solidFill>
                <a:latin typeface="Arial"/>
                <a:cs typeface="Arial"/>
              </a:rPr>
              <a:t>c</a:t>
            </a:r>
            <a:r>
              <a:rPr sz="2400" spc="-35" dirty="0">
                <a:solidFill>
                  <a:srgbClr val="FFFFFF"/>
                </a:solidFill>
                <a:latin typeface="Arial"/>
                <a:cs typeface="Arial"/>
              </a:rPr>
              <a:t>e</a:t>
            </a:r>
            <a:r>
              <a:rPr sz="2400" dirty="0">
                <a:solidFill>
                  <a:srgbClr val="FFFFFF"/>
                </a:solidFill>
                <a:latin typeface="Arial"/>
                <a:cs typeface="Arial"/>
              </a:rPr>
              <a:t>ss</a:t>
            </a:r>
            <a:r>
              <a:rPr sz="2400" spc="-35" dirty="0">
                <a:solidFill>
                  <a:srgbClr val="FFFFFF"/>
                </a:solidFill>
                <a:latin typeface="Arial"/>
                <a:cs typeface="Arial"/>
              </a:rPr>
              <a:t>ing</a:t>
            </a:r>
            <a:r>
              <a:rPr sz="2400" spc="-5" dirty="0">
                <a:solidFill>
                  <a:srgbClr val="FFFFFF"/>
                </a:solidFill>
                <a:latin typeface="Arial"/>
                <a:cs typeface="Arial"/>
              </a:rPr>
              <a:t>!</a:t>
            </a:r>
            <a:endParaRPr sz="2400">
              <a:latin typeface="Arial"/>
              <a:cs typeface="Arial"/>
            </a:endParaRPr>
          </a:p>
        </p:txBody>
      </p:sp>
      <p:sp>
        <p:nvSpPr>
          <p:cNvPr id="10" name="object 10"/>
          <p:cNvSpPr/>
          <p:nvPr/>
        </p:nvSpPr>
        <p:spPr>
          <a:xfrm>
            <a:off x="3937792" y="3288963"/>
            <a:ext cx="947419" cy="899160"/>
          </a:xfrm>
          <a:custGeom>
            <a:avLst/>
            <a:gdLst/>
            <a:ahLst/>
            <a:cxnLst/>
            <a:rect l="l" t="t" r="r" b="b"/>
            <a:pathLst>
              <a:path w="947420" h="899160">
                <a:moveTo>
                  <a:pt x="46512" y="261293"/>
                </a:moveTo>
                <a:lnTo>
                  <a:pt x="0" y="852161"/>
                </a:lnTo>
                <a:lnTo>
                  <a:pt x="590867" y="898675"/>
                </a:lnTo>
                <a:lnTo>
                  <a:pt x="454779" y="739330"/>
                </a:lnTo>
                <a:lnTo>
                  <a:pt x="827933" y="420637"/>
                </a:lnTo>
                <a:lnTo>
                  <a:pt x="182600" y="420637"/>
                </a:lnTo>
                <a:lnTo>
                  <a:pt x="46512" y="261293"/>
                </a:lnTo>
                <a:close/>
              </a:path>
              <a:path w="947420" h="899160">
                <a:moveTo>
                  <a:pt x="675124" y="0"/>
                </a:moveTo>
                <a:lnTo>
                  <a:pt x="182600" y="420637"/>
                </a:lnTo>
                <a:lnTo>
                  <a:pt x="827933" y="420637"/>
                </a:lnTo>
                <a:lnTo>
                  <a:pt x="947301" y="318691"/>
                </a:lnTo>
                <a:lnTo>
                  <a:pt x="675124" y="0"/>
                </a:lnTo>
                <a:close/>
              </a:path>
            </a:pathLst>
          </a:custGeom>
          <a:solidFill>
            <a:srgbClr val="618FFD"/>
          </a:solidFill>
        </p:spPr>
        <p:txBody>
          <a:bodyPr wrap="square" lIns="0" tIns="0" rIns="0" bIns="0" rtlCol="0"/>
          <a:lstStyle/>
          <a:p>
            <a:endParaRPr/>
          </a:p>
        </p:txBody>
      </p:sp>
      <p:sp>
        <p:nvSpPr>
          <p:cNvPr id="11" name="object 11"/>
          <p:cNvSpPr/>
          <p:nvPr/>
        </p:nvSpPr>
        <p:spPr>
          <a:xfrm>
            <a:off x="3937792" y="3288963"/>
            <a:ext cx="947419" cy="899160"/>
          </a:xfrm>
          <a:custGeom>
            <a:avLst/>
            <a:gdLst/>
            <a:ahLst/>
            <a:cxnLst/>
            <a:rect l="l" t="t" r="r" b="b"/>
            <a:pathLst>
              <a:path w="947420" h="899160">
                <a:moveTo>
                  <a:pt x="46512" y="261293"/>
                </a:moveTo>
                <a:lnTo>
                  <a:pt x="182601" y="420638"/>
                </a:lnTo>
                <a:lnTo>
                  <a:pt x="675124" y="0"/>
                </a:lnTo>
                <a:lnTo>
                  <a:pt x="947302" y="318691"/>
                </a:lnTo>
                <a:lnTo>
                  <a:pt x="454779" y="739330"/>
                </a:lnTo>
                <a:lnTo>
                  <a:pt x="590868" y="898675"/>
                </a:lnTo>
                <a:lnTo>
                  <a:pt x="0" y="852162"/>
                </a:lnTo>
                <a:lnTo>
                  <a:pt x="46512" y="261293"/>
                </a:lnTo>
                <a:close/>
              </a:path>
            </a:pathLst>
          </a:custGeom>
          <a:ln w="12699">
            <a:solidFill>
              <a:srgbClr val="000000"/>
            </a:solidFill>
          </a:ln>
        </p:spPr>
        <p:txBody>
          <a:bodyPr wrap="square" lIns="0" tIns="0" rIns="0" bIns="0" rtlCol="0"/>
          <a:lstStyle/>
          <a:p>
            <a:endParaRPr/>
          </a:p>
        </p:txBody>
      </p:sp>
      <p:sp>
        <p:nvSpPr>
          <p:cNvPr id="12" name="object 12"/>
          <p:cNvSpPr txBox="1">
            <a:spLocks noGrp="1"/>
          </p:cNvSpPr>
          <p:nvPr>
            <p:ph type="title"/>
          </p:nvPr>
        </p:nvSpPr>
        <p:spPr>
          <a:prstGeom prst="rect">
            <a:avLst/>
          </a:prstGeom>
        </p:spPr>
        <p:txBody>
          <a:bodyPr vert="horz" wrap="square" lIns="0" tIns="0" rIns="0" bIns="0" rtlCol="0">
            <a:spAutoFit/>
          </a:bodyPr>
          <a:lstStyle/>
          <a:p>
            <a:pPr marL="1499870">
              <a:lnSpc>
                <a:spcPct val="100000"/>
              </a:lnSpc>
            </a:pPr>
            <a:r>
              <a:rPr b="1" spc="10" dirty="0">
                <a:latin typeface="Arial"/>
                <a:cs typeface="Arial"/>
              </a:rPr>
              <a:t>B</a:t>
            </a:r>
            <a:r>
              <a:rPr b="1" spc="-15" dirty="0">
                <a:latin typeface="Arial"/>
                <a:cs typeface="Arial"/>
              </a:rPr>
              <a:t>i</a:t>
            </a:r>
            <a:r>
              <a:rPr b="1" spc="-50" dirty="0">
                <a:latin typeface="Arial"/>
                <a:cs typeface="Arial"/>
              </a:rPr>
              <a:t>o</a:t>
            </a:r>
            <a:r>
              <a:rPr b="1" spc="40" dirty="0">
                <a:latin typeface="Arial"/>
                <a:cs typeface="Arial"/>
              </a:rPr>
              <a:t>m</a:t>
            </a:r>
            <a:r>
              <a:rPr b="1" spc="-25" dirty="0">
                <a:latin typeface="Arial"/>
                <a:cs typeface="Arial"/>
              </a:rPr>
              <a:t>e</a:t>
            </a:r>
            <a:r>
              <a:rPr b="1" spc="-50" dirty="0">
                <a:latin typeface="Arial"/>
                <a:cs typeface="Arial"/>
              </a:rPr>
              <a:t>d</a:t>
            </a:r>
            <a:r>
              <a:rPr b="1" spc="-20" dirty="0">
                <a:latin typeface="Arial"/>
                <a:cs typeface="Arial"/>
              </a:rPr>
              <a:t>i</a:t>
            </a:r>
            <a:r>
              <a:rPr b="1" spc="-25" dirty="0">
                <a:latin typeface="Arial"/>
                <a:cs typeface="Arial"/>
              </a:rPr>
              <a:t>ca</a:t>
            </a:r>
            <a:r>
              <a:rPr b="1" spc="-5" dirty="0">
                <a:latin typeface="Arial"/>
                <a:cs typeface="Arial"/>
              </a:rPr>
              <a:t>l</a:t>
            </a:r>
            <a:r>
              <a:rPr b="1" spc="-25" dirty="0">
                <a:latin typeface="Arial"/>
                <a:cs typeface="Arial"/>
              </a:rPr>
              <a:t> </a:t>
            </a:r>
            <a:r>
              <a:rPr b="1" spc="10" dirty="0">
                <a:latin typeface="Arial"/>
                <a:cs typeface="Arial"/>
              </a:rPr>
              <a:t>A</a:t>
            </a:r>
            <a:r>
              <a:rPr b="1" spc="-45" dirty="0">
                <a:latin typeface="Arial"/>
                <a:cs typeface="Arial"/>
              </a:rPr>
              <a:t>p</a:t>
            </a:r>
            <a:r>
              <a:rPr b="1" spc="-50" dirty="0">
                <a:latin typeface="Arial"/>
                <a:cs typeface="Arial"/>
              </a:rPr>
              <a:t>p</a:t>
            </a:r>
            <a:r>
              <a:rPr b="1" spc="-20" dirty="0">
                <a:latin typeface="Arial"/>
                <a:cs typeface="Arial"/>
              </a:rPr>
              <a:t>li</a:t>
            </a:r>
            <a:r>
              <a:rPr b="1" spc="-25" dirty="0">
                <a:latin typeface="Arial"/>
                <a:cs typeface="Arial"/>
              </a:rPr>
              <a:t>ca</a:t>
            </a:r>
            <a:r>
              <a:rPr b="1" spc="-35" dirty="0">
                <a:latin typeface="Arial"/>
                <a:cs typeface="Arial"/>
              </a:rPr>
              <a:t>t</a:t>
            </a:r>
            <a:r>
              <a:rPr b="1" spc="-20" dirty="0">
                <a:latin typeface="Arial"/>
                <a:cs typeface="Arial"/>
              </a:rPr>
              <a:t>i</a:t>
            </a:r>
            <a:r>
              <a:rPr b="1" spc="-50" dirty="0">
                <a:latin typeface="Arial"/>
                <a:cs typeface="Arial"/>
              </a:rPr>
              <a:t>on</a:t>
            </a:r>
            <a:r>
              <a:rPr b="1" dirty="0">
                <a:latin typeface="Arial"/>
                <a:cs typeface="Arial"/>
              </a:rPr>
              <a: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1682750" y="1974850"/>
            <a:ext cx="1295400" cy="984885"/>
          </a:xfrm>
          <a:custGeom>
            <a:avLst/>
            <a:gdLst/>
            <a:ahLst/>
            <a:cxnLst/>
            <a:rect l="l" t="t" r="r" b="b"/>
            <a:pathLst>
              <a:path w="1295400" h="984885">
                <a:moveTo>
                  <a:pt x="647701" y="0"/>
                </a:moveTo>
                <a:lnTo>
                  <a:pt x="594579" y="3241"/>
                </a:lnTo>
                <a:lnTo>
                  <a:pt x="542640" y="12799"/>
                </a:lnTo>
                <a:lnTo>
                  <a:pt x="492051" y="28420"/>
                </a:lnTo>
                <a:lnTo>
                  <a:pt x="442977" y="49854"/>
                </a:lnTo>
                <a:lnTo>
                  <a:pt x="395586" y="76848"/>
                </a:lnTo>
                <a:lnTo>
                  <a:pt x="350045" y="109151"/>
                </a:lnTo>
                <a:lnTo>
                  <a:pt x="306519" y="146511"/>
                </a:lnTo>
                <a:lnTo>
                  <a:pt x="265177" y="188678"/>
                </a:lnTo>
                <a:lnTo>
                  <a:pt x="226184" y="235398"/>
                </a:lnTo>
                <a:lnTo>
                  <a:pt x="189707" y="286420"/>
                </a:lnTo>
                <a:lnTo>
                  <a:pt x="155913" y="341493"/>
                </a:lnTo>
                <a:lnTo>
                  <a:pt x="124968" y="400365"/>
                </a:lnTo>
                <a:lnTo>
                  <a:pt x="97040" y="462784"/>
                </a:lnTo>
                <a:lnTo>
                  <a:pt x="72295" y="528498"/>
                </a:lnTo>
                <a:lnTo>
                  <a:pt x="50899" y="597257"/>
                </a:lnTo>
                <a:lnTo>
                  <a:pt x="33020" y="668808"/>
                </a:lnTo>
                <a:lnTo>
                  <a:pt x="18823" y="742899"/>
                </a:lnTo>
                <a:lnTo>
                  <a:pt x="8477" y="819279"/>
                </a:lnTo>
                <a:lnTo>
                  <a:pt x="2147" y="897697"/>
                </a:lnTo>
                <a:lnTo>
                  <a:pt x="0" y="977900"/>
                </a:lnTo>
                <a:lnTo>
                  <a:pt x="647701" y="977900"/>
                </a:lnTo>
                <a:lnTo>
                  <a:pt x="1295386" y="984700"/>
                </a:lnTo>
                <a:lnTo>
                  <a:pt x="1293255" y="897697"/>
                </a:lnTo>
                <a:lnTo>
                  <a:pt x="1286925" y="819279"/>
                </a:lnTo>
                <a:lnTo>
                  <a:pt x="1276578" y="742899"/>
                </a:lnTo>
                <a:lnTo>
                  <a:pt x="1262382" y="668808"/>
                </a:lnTo>
                <a:lnTo>
                  <a:pt x="1244503" y="597257"/>
                </a:lnTo>
                <a:lnTo>
                  <a:pt x="1223107" y="528498"/>
                </a:lnTo>
                <a:lnTo>
                  <a:pt x="1198362" y="462784"/>
                </a:lnTo>
                <a:lnTo>
                  <a:pt x="1170433" y="400365"/>
                </a:lnTo>
                <a:lnTo>
                  <a:pt x="1139489" y="341493"/>
                </a:lnTo>
                <a:lnTo>
                  <a:pt x="1105695" y="286420"/>
                </a:lnTo>
                <a:lnTo>
                  <a:pt x="1069218" y="235398"/>
                </a:lnTo>
                <a:lnTo>
                  <a:pt x="1030225" y="188678"/>
                </a:lnTo>
                <a:lnTo>
                  <a:pt x="988882" y="146511"/>
                </a:lnTo>
                <a:lnTo>
                  <a:pt x="945357" y="109151"/>
                </a:lnTo>
                <a:lnTo>
                  <a:pt x="899815" y="76848"/>
                </a:lnTo>
                <a:lnTo>
                  <a:pt x="852425" y="49854"/>
                </a:lnTo>
                <a:lnTo>
                  <a:pt x="803351" y="28420"/>
                </a:lnTo>
                <a:lnTo>
                  <a:pt x="752761" y="12799"/>
                </a:lnTo>
                <a:lnTo>
                  <a:pt x="700822" y="3241"/>
                </a:lnTo>
                <a:lnTo>
                  <a:pt x="647701" y="0"/>
                </a:lnTo>
                <a:close/>
              </a:path>
            </a:pathLst>
          </a:custGeom>
          <a:solidFill>
            <a:srgbClr val="009D00"/>
          </a:solidFill>
        </p:spPr>
        <p:txBody>
          <a:bodyPr wrap="square" lIns="0" tIns="0" rIns="0" bIns="0" rtlCol="0"/>
          <a:lstStyle/>
          <a:p>
            <a:endParaRPr/>
          </a:p>
        </p:txBody>
      </p:sp>
      <p:sp>
        <p:nvSpPr>
          <p:cNvPr id="4" name="object 4"/>
          <p:cNvSpPr/>
          <p:nvPr/>
        </p:nvSpPr>
        <p:spPr>
          <a:xfrm>
            <a:off x="1682750" y="1974850"/>
            <a:ext cx="1295400" cy="984885"/>
          </a:xfrm>
          <a:custGeom>
            <a:avLst/>
            <a:gdLst/>
            <a:ahLst/>
            <a:cxnLst/>
            <a:rect l="l" t="t" r="r" b="b"/>
            <a:pathLst>
              <a:path w="1295400" h="984885">
                <a:moveTo>
                  <a:pt x="0" y="977900"/>
                </a:moveTo>
                <a:lnTo>
                  <a:pt x="2147" y="897697"/>
                </a:lnTo>
                <a:lnTo>
                  <a:pt x="8477" y="819279"/>
                </a:lnTo>
                <a:lnTo>
                  <a:pt x="18823" y="742899"/>
                </a:lnTo>
                <a:lnTo>
                  <a:pt x="33020" y="668807"/>
                </a:lnTo>
                <a:lnTo>
                  <a:pt x="50899" y="597257"/>
                </a:lnTo>
                <a:lnTo>
                  <a:pt x="72295" y="528498"/>
                </a:lnTo>
                <a:lnTo>
                  <a:pt x="97040" y="462784"/>
                </a:lnTo>
                <a:lnTo>
                  <a:pt x="124968" y="400364"/>
                </a:lnTo>
                <a:lnTo>
                  <a:pt x="155913" y="341493"/>
                </a:lnTo>
                <a:lnTo>
                  <a:pt x="189707" y="286420"/>
                </a:lnTo>
                <a:lnTo>
                  <a:pt x="226184" y="235398"/>
                </a:lnTo>
                <a:lnTo>
                  <a:pt x="265177" y="188677"/>
                </a:lnTo>
                <a:lnTo>
                  <a:pt x="306519" y="146511"/>
                </a:lnTo>
                <a:lnTo>
                  <a:pt x="350045" y="109151"/>
                </a:lnTo>
                <a:lnTo>
                  <a:pt x="395586" y="76848"/>
                </a:lnTo>
                <a:lnTo>
                  <a:pt x="442977" y="49853"/>
                </a:lnTo>
                <a:lnTo>
                  <a:pt x="492051" y="28420"/>
                </a:lnTo>
                <a:lnTo>
                  <a:pt x="542640" y="12799"/>
                </a:lnTo>
                <a:lnTo>
                  <a:pt x="594579" y="3241"/>
                </a:lnTo>
                <a:lnTo>
                  <a:pt x="647701" y="0"/>
                </a:lnTo>
                <a:lnTo>
                  <a:pt x="700822" y="3241"/>
                </a:lnTo>
                <a:lnTo>
                  <a:pt x="752761" y="12799"/>
                </a:lnTo>
                <a:lnTo>
                  <a:pt x="803351" y="28420"/>
                </a:lnTo>
                <a:lnTo>
                  <a:pt x="852424" y="49853"/>
                </a:lnTo>
                <a:lnTo>
                  <a:pt x="899815" y="76848"/>
                </a:lnTo>
                <a:lnTo>
                  <a:pt x="945357" y="109151"/>
                </a:lnTo>
                <a:lnTo>
                  <a:pt x="988882" y="146511"/>
                </a:lnTo>
                <a:lnTo>
                  <a:pt x="1030225" y="188677"/>
                </a:lnTo>
                <a:lnTo>
                  <a:pt x="1069218" y="235398"/>
                </a:lnTo>
                <a:lnTo>
                  <a:pt x="1105695" y="286420"/>
                </a:lnTo>
                <a:lnTo>
                  <a:pt x="1139489" y="341493"/>
                </a:lnTo>
                <a:lnTo>
                  <a:pt x="1170433" y="400364"/>
                </a:lnTo>
                <a:lnTo>
                  <a:pt x="1198361" y="462784"/>
                </a:lnTo>
                <a:lnTo>
                  <a:pt x="1223106" y="528498"/>
                </a:lnTo>
                <a:lnTo>
                  <a:pt x="1244502" y="597257"/>
                </a:lnTo>
                <a:lnTo>
                  <a:pt x="1262381" y="668807"/>
                </a:lnTo>
                <a:lnTo>
                  <a:pt x="1276578" y="742899"/>
                </a:lnTo>
                <a:lnTo>
                  <a:pt x="1286924" y="819279"/>
                </a:lnTo>
                <a:lnTo>
                  <a:pt x="1293254" y="897697"/>
                </a:lnTo>
                <a:lnTo>
                  <a:pt x="1295402" y="977900"/>
                </a:lnTo>
                <a:lnTo>
                  <a:pt x="1295402" y="980166"/>
                </a:lnTo>
                <a:lnTo>
                  <a:pt x="1295397" y="982433"/>
                </a:lnTo>
                <a:lnTo>
                  <a:pt x="1295386" y="984700"/>
                </a:lnTo>
                <a:lnTo>
                  <a:pt x="647701" y="977900"/>
                </a:lnTo>
                <a:lnTo>
                  <a:pt x="0" y="977900"/>
                </a:lnTo>
                <a:close/>
              </a:path>
            </a:pathLst>
          </a:custGeom>
          <a:ln w="12700">
            <a:solidFill>
              <a:srgbClr val="000000"/>
            </a:solidFill>
          </a:ln>
        </p:spPr>
        <p:txBody>
          <a:bodyPr wrap="square" lIns="0" tIns="0" rIns="0" bIns="0" rtlCol="0"/>
          <a:lstStyle/>
          <a:p>
            <a:endParaRPr/>
          </a:p>
        </p:txBody>
      </p:sp>
      <p:sp>
        <p:nvSpPr>
          <p:cNvPr id="5" name="object 5"/>
          <p:cNvSpPr/>
          <p:nvPr/>
        </p:nvSpPr>
        <p:spPr>
          <a:xfrm>
            <a:off x="3130550" y="1974850"/>
            <a:ext cx="1295400" cy="984885"/>
          </a:xfrm>
          <a:custGeom>
            <a:avLst/>
            <a:gdLst/>
            <a:ahLst/>
            <a:cxnLst/>
            <a:rect l="l" t="t" r="r" b="b"/>
            <a:pathLst>
              <a:path w="1295400" h="984885">
                <a:moveTo>
                  <a:pt x="647701" y="0"/>
                </a:moveTo>
                <a:lnTo>
                  <a:pt x="594579" y="3241"/>
                </a:lnTo>
                <a:lnTo>
                  <a:pt x="542640" y="12799"/>
                </a:lnTo>
                <a:lnTo>
                  <a:pt x="492051" y="28420"/>
                </a:lnTo>
                <a:lnTo>
                  <a:pt x="442977" y="49854"/>
                </a:lnTo>
                <a:lnTo>
                  <a:pt x="395586" y="76848"/>
                </a:lnTo>
                <a:lnTo>
                  <a:pt x="350045" y="109151"/>
                </a:lnTo>
                <a:lnTo>
                  <a:pt x="306519" y="146511"/>
                </a:lnTo>
                <a:lnTo>
                  <a:pt x="265177" y="188678"/>
                </a:lnTo>
                <a:lnTo>
                  <a:pt x="226184" y="235398"/>
                </a:lnTo>
                <a:lnTo>
                  <a:pt x="189707" y="286420"/>
                </a:lnTo>
                <a:lnTo>
                  <a:pt x="155913" y="341493"/>
                </a:lnTo>
                <a:lnTo>
                  <a:pt x="124968" y="400365"/>
                </a:lnTo>
                <a:lnTo>
                  <a:pt x="97040" y="462784"/>
                </a:lnTo>
                <a:lnTo>
                  <a:pt x="72295" y="528498"/>
                </a:lnTo>
                <a:lnTo>
                  <a:pt x="50899" y="597257"/>
                </a:lnTo>
                <a:lnTo>
                  <a:pt x="33020" y="668808"/>
                </a:lnTo>
                <a:lnTo>
                  <a:pt x="18823" y="742899"/>
                </a:lnTo>
                <a:lnTo>
                  <a:pt x="8477" y="819279"/>
                </a:lnTo>
                <a:lnTo>
                  <a:pt x="2147" y="897697"/>
                </a:lnTo>
                <a:lnTo>
                  <a:pt x="0" y="977900"/>
                </a:lnTo>
                <a:lnTo>
                  <a:pt x="647701" y="977900"/>
                </a:lnTo>
                <a:lnTo>
                  <a:pt x="1295386" y="984700"/>
                </a:lnTo>
                <a:lnTo>
                  <a:pt x="1293255" y="897697"/>
                </a:lnTo>
                <a:lnTo>
                  <a:pt x="1286925" y="819279"/>
                </a:lnTo>
                <a:lnTo>
                  <a:pt x="1276578" y="742899"/>
                </a:lnTo>
                <a:lnTo>
                  <a:pt x="1262382" y="668808"/>
                </a:lnTo>
                <a:lnTo>
                  <a:pt x="1244503" y="597257"/>
                </a:lnTo>
                <a:lnTo>
                  <a:pt x="1223107" y="528498"/>
                </a:lnTo>
                <a:lnTo>
                  <a:pt x="1198362" y="462784"/>
                </a:lnTo>
                <a:lnTo>
                  <a:pt x="1170433" y="400365"/>
                </a:lnTo>
                <a:lnTo>
                  <a:pt x="1139489" y="341493"/>
                </a:lnTo>
                <a:lnTo>
                  <a:pt x="1105695" y="286420"/>
                </a:lnTo>
                <a:lnTo>
                  <a:pt x="1069218" y="235398"/>
                </a:lnTo>
                <a:lnTo>
                  <a:pt x="1030225" y="188678"/>
                </a:lnTo>
                <a:lnTo>
                  <a:pt x="988882" y="146511"/>
                </a:lnTo>
                <a:lnTo>
                  <a:pt x="945357" y="109151"/>
                </a:lnTo>
                <a:lnTo>
                  <a:pt x="899815" y="76848"/>
                </a:lnTo>
                <a:lnTo>
                  <a:pt x="852425" y="49854"/>
                </a:lnTo>
                <a:lnTo>
                  <a:pt x="803351" y="28420"/>
                </a:lnTo>
                <a:lnTo>
                  <a:pt x="752761" y="12799"/>
                </a:lnTo>
                <a:lnTo>
                  <a:pt x="700822" y="3241"/>
                </a:lnTo>
                <a:lnTo>
                  <a:pt x="647701" y="0"/>
                </a:lnTo>
                <a:close/>
              </a:path>
            </a:pathLst>
          </a:custGeom>
          <a:solidFill>
            <a:srgbClr val="661366"/>
          </a:solidFill>
        </p:spPr>
        <p:txBody>
          <a:bodyPr wrap="square" lIns="0" tIns="0" rIns="0" bIns="0" rtlCol="0"/>
          <a:lstStyle/>
          <a:p>
            <a:endParaRPr/>
          </a:p>
        </p:txBody>
      </p:sp>
      <p:sp>
        <p:nvSpPr>
          <p:cNvPr id="6" name="object 6"/>
          <p:cNvSpPr/>
          <p:nvPr/>
        </p:nvSpPr>
        <p:spPr>
          <a:xfrm>
            <a:off x="3130550" y="1974850"/>
            <a:ext cx="1295400" cy="984885"/>
          </a:xfrm>
          <a:custGeom>
            <a:avLst/>
            <a:gdLst/>
            <a:ahLst/>
            <a:cxnLst/>
            <a:rect l="l" t="t" r="r" b="b"/>
            <a:pathLst>
              <a:path w="1295400" h="984885">
                <a:moveTo>
                  <a:pt x="0" y="977900"/>
                </a:moveTo>
                <a:lnTo>
                  <a:pt x="2147" y="897697"/>
                </a:lnTo>
                <a:lnTo>
                  <a:pt x="8477" y="819279"/>
                </a:lnTo>
                <a:lnTo>
                  <a:pt x="18823" y="742899"/>
                </a:lnTo>
                <a:lnTo>
                  <a:pt x="33020" y="668807"/>
                </a:lnTo>
                <a:lnTo>
                  <a:pt x="50899" y="597257"/>
                </a:lnTo>
                <a:lnTo>
                  <a:pt x="72295" y="528498"/>
                </a:lnTo>
                <a:lnTo>
                  <a:pt x="97040" y="462784"/>
                </a:lnTo>
                <a:lnTo>
                  <a:pt x="124968" y="400364"/>
                </a:lnTo>
                <a:lnTo>
                  <a:pt x="155913" y="341493"/>
                </a:lnTo>
                <a:lnTo>
                  <a:pt x="189707" y="286420"/>
                </a:lnTo>
                <a:lnTo>
                  <a:pt x="226184" y="235398"/>
                </a:lnTo>
                <a:lnTo>
                  <a:pt x="265177" y="188677"/>
                </a:lnTo>
                <a:lnTo>
                  <a:pt x="306519" y="146511"/>
                </a:lnTo>
                <a:lnTo>
                  <a:pt x="350045" y="109151"/>
                </a:lnTo>
                <a:lnTo>
                  <a:pt x="395586" y="76848"/>
                </a:lnTo>
                <a:lnTo>
                  <a:pt x="442977" y="49853"/>
                </a:lnTo>
                <a:lnTo>
                  <a:pt x="492051" y="28420"/>
                </a:lnTo>
                <a:lnTo>
                  <a:pt x="542640" y="12799"/>
                </a:lnTo>
                <a:lnTo>
                  <a:pt x="594579" y="3241"/>
                </a:lnTo>
                <a:lnTo>
                  <a:pt x="647701" y="0"/>
                </a:lnTo>
                <a:lnTo>
                  <a:pt x="700822" y="3241"/>
                </a:lnTo>
                <a:lnTo>
                  <a:pt x="752761" y="12799"/>
                </a:lnTo>
                <a:lnTo>
                  <a:pt x="803351" y="28420"/>
                </a:lnTo>
                <a:lnTo>
                  <a:pt x="852424" y="49853"/>
                </a:lnTo>
                <a:lnTo>
                  <a:pt x="899815" y="76848"/>
                </a:lnTo>
                <a:lnTo>
                  <a:pt x="945357" y="109151"/>
                </a:lnTo>
                <a:lnTo>
                  <a:pt x="988882" y="146511"/>
                </a:lnTo>
                <a:lnTo>
                  <a:pt x="1030225" y="188677"/>
                </a:lnTo>
                <a:lnTo>
                  <a:pt x="1069218" y="235398"/>
                </a:lnTo>
                <a:lnTo>
                  <a:pt x="1105695" y="286420"/>
                </a:lnTo>
                <a:lnTo>
                  <a:pt x="1139489" y="341493"/>
                </a:lnTo>
                <a:lnTo>
                  <a:pt x="1170433" y="400364"/>
                </a:lnTo>
                <a:lnTo>
                  <a:pt x="1198361" y="462784"/>
                </a:lnTo>
                <a:lnTo>
                  <a:pt x="1223106" y="528498"/>
                </a:lnTo>
                <a:lnTo>
                  <a:pt x="1244502" y="597257"/>
                </a:lnTo>
                <a:lnTo>
                  <a:pt x="1262381" y="668807"/>
                </a:lnTo>
                <a:lnTo>
                  <a:pt x="1276578" y="742899"/>
                </a:lnTo>
                <a:lnTo>
                  <a:pt x="1286924" y="819279"/>
                </a:lnTo>
                <a:lnTo>
                  <a:pt x="1293254" y="897697"/>
                </a:lnTo>
                <a:lnTo>
                  <a:pt x="1295402" y="977900"/>
                </a:lnTo>
                <a:lnTo>
                  <a:pt x="1295402" y="980166"/>
                </a:lnTo>
                <a:lnTo>
                  <a:pt x="1295397" y="982433"/>
                </a:lnTo>
                <a:lnTo>
                  <a:pt x="1295386" y="984700"/>
                </a:lnTo>
                <a:lnTo>
                  <a:pt x="647701" y="977900"/>
                </a:lnTo>
                <a:lnTo>
                  <a:pt x="0" y="977900"/>
                </a:lnTo>
                <a:close/>
              </a:path>
            </a:pathLst>
          </a:custGeom>
          <a:ln w="12700">
            <a:solidFill>
              <a:srgbClr val="000000"/>
            </a:solidFill>
          </a:ln>
        </p:spPr>
        <p:txBody>
          <a:bodyPr wrap="square" lIns="0" tIns="0" rIns="0" bIns="0" rtlCol="0"/>
          <a:lstStyle/>
          <a:p>
            <a:endParaRPr/>
          </a:p>
        </p:txBody>
      </p:sp>
      <p:sp>
        <p:nvSpPr>
          <p:cNvPr id="7" name="object 7"/>
          <p:cNvSpPr/>
          <p:nvPr/>
        </p:nvSpPr>
        <p:spPr>
          <a:xfrm>
            <a:off x="4578350" y="1974850"/>
            <a:ext cx="1295400" cy="984885"/>
          </a:xfrm>
          <a:custGeom>
            <a:avLst/>
            <a:gdLst/>
            <a:ahLst/>
            <a:cxnLst/>
            <a:rect l="l" t="t" r="r" b="b"/>
            <a:pathLst>
              <a:path w="1295400" h="984885">
                <a:moveTo>
                  <a:pt x="647701" y="0"/>
                </a:moveTo>
                <a:lnTo>
                  <a:pt x="594579" y="3241"/>
                </a:lnTo>
                <a:lnTo>
                  <a:pt x="542640" y="12799"/>
                </a:lnTo>
                <a:lnTo>
                  <a:pt x="492051" y="28420"/>
                </a:lnTo>
                <a:lnTo>
                  <a:pt x="442977" y="49854"/>
                </a:lnTo>
                <a:lnTo>
                  <a:pt x="395586" y="76848"/>
                </a:lnTo>
                <a:lnTo>
                  <a:pt x="350045" y="109151"/>
                </a:lnTo>
                <a:lnTo>
                  <a:pt x="306519" y="146511"/>
                </a:lnTo>
                <a:lnTo>
                  <a:pt x="265177" y="188678"/>
                </a:lnTo>
                <a:lnTo>
                  <a:pt x="226184" y="235398"/>
                </a:lnTo>
                <a:lnTo>
                  <a:pt x="189707" y="286420"/>
                </a:lnTo>
                <a:lnTo>
                  <a:pt x="155913" y="341493"/>
                </a:lnTo>
                <a:lnTo>
                  <a:pt x="124968" y="400365"/>
                </a:lnTo>
                <a:lnTo>
                  <a:pt x="97040" y="462784"/>
                </a:lnTo>
                <a:lnTo>
                  <a:pt x="72295" y="528498"/>
                </a:lnTo>
                <a:lnTo>
                  <a:pt x="50899" y="597257"/>
                </a:lnTo>
                <a:lnTo>
                  <a:pt x="33020" y="668808"/>
                </a:lnTo>
                <a:lnTo>
                  <a:pt x="18823" y="742899"/>
                </a:lnTo>
                <a:lnTo>
                  <a:pt x="8477" y="819279"/>
                </a:lnTo>
                <a:lnTo>
                  <a:pt x="2147" y="897697"/>
                </a:lnTo>
                <a:lnTo>
                  <a:pt x="0" y="977900"/>
                </a:lnTo>
                <a:lnTo>
                  <a:pt x="647701" y="977900"/>
                </a:lnTo>
                <a:lnTo>
                  <a:pt x="1295386" y="984700"/>
                </a:lnTo>
                <a:lnTo>
                  <a:pt x="1293255" y="897697"/>
                </a:lnTo>
                <a:lnTo>
                  <a:pt x="1286925" y="819279"/>
                </a:lnTo>
                <a:lnTo>
                  <a:pt x="1276578" y="742899"/>
                </a:lnTo>
                <a:lnTo>
                  <a:pt x="1262382" y="668808"/>
                </a:lnTo>
                <a:lnTo>
                  <a:pt x="1244503" y="597257"/>
                </a:lnTo>
                <a:lnTo>
                  <a:pt x="1223107" y="528498"/>
                </a:lnTo>
                <a:lnTo>
                  <a:pt x="1198362" y="462784"/>
                </a:lnTo>
                <a:lnTo>
                  <a:pt x="1170433" y="400365"/>
                </a:lnTo>
                <a:lnTo>
                  <a:pt x="1139489" y="341493"/>
                </a:lnTo>
                <a:lnTo>
                  <a:pt x="1105695" y="286420"/>
                </a:lnTo>
                <a:lnTo>
                  <a:pt x="1069218" y="235398"/>
                </a:lnTo>
                <a:lnTo>
                  <a:pt x="1030225" y="188678"/>
                </a:lnTo>
                <a:lnTo>
                  <a:pt x="988882" y="146511"/>
                </a:lnTo>
                <a:lnTo>
                  <a:pt x="945357" y="109151"/>
                </a:lnTo>
                <a:lnTo>
                  <a:pt x="899815" y="76848"/>
                </a:lnTo>
                <a:lnTo>
                  <a:pt x="852425" y="49854"/>
                </a:lnTo>
                <a:lnTo>
                  <a:pt x="803351" y="28420"/>
                </a:lnTo>
                <a:lnTo>
                  <a:pt x="752761" y="12799"/>
                </a:lnTo>
                <a:lnTo>
                  <a:pt x="700822" y="3241"/>
                </a:lnTo>
                <a:lnTo>
                  <a:pt x="647701" y="0"/>
                </a:lnTo>
                <a:close/>
              </a:path>
            </a:pathLst>
          </a:custGeom>
          <a:solidFill>
            <a:srgbClr val="FF6501"/>
          </a:solidFill>
        </p:spPr>
        <p:txBody>
          <a:bodyPr wrap="square" lIns="0" tIns="0" rIns="0" bIns="0" rtlCol="0"/>
          <a:lstStyle/>
          <a:p>
            <a:endParaRPr/>
          </a:p>
        </p:txBody>
      </p:sp>
      <p:sp>
        <p:nvSpPr>
          <p:cNvPr id="8" name="object 8"/>
          <p:cNvSpPr/>
          <p:nvPr/>
        </p:nvSpPr>
        <p:spPr>
          <a:xfrm>
            <a:off x="4578350" y="1974850"/>
            <a:ext cx="1295400" cy="984885"/>
          </a:xfrm>
          <a:custGeom>
            <a:avLst/>
            <a:gdLst/>
            <a:ahLst/>
            <a:cxnLst/>
            <a:rect l="l" t="t" r="r" b="b"/>
            <a:pathLst>
              <a:path w="1295400" h="984885">
                <a:moveTo>
                  <a:pt x="0" y="977900"/>
                </a:moveTo>
                <a:lnTo>
                  <a:pt x="2147" y="897697"/>
                </a:lnTo>
                <a:lnTo>
                  <a:pt x="8477" y="819279"/>
                </a:lnTo>
                <a:lnTo>
                  <a:pt x="18823" y="742899"/>
                </a:lnTo>
                <a:lnTo>
                  <a:pt x="33020" y="668807"/>
                </a:lnTo>
                <a:lnTo>
                  <a:pt x="50899" y="597257"/>
                </a:lnTo>
                <a:lnTo>
                  <a:pt x="72295" y="528498"/>
                </a:lnTo>
                <a:lnTo>
                  <a:pt x="97040" y="462784"/>
                </a:lnTo>
                <a:lnTo>
                  <a:pt x="124968" y="400364"/>
                </a:lnTo>
                <a:lnTo>
                  <a:pt x="155913" y="341493"/>
                </a:lnTo>
                <a:lnTo>
                  <a:pt x="189707" y="286420"/>
                </a:lnTo>
                <a:lnTo>
                  <a:pt x="226184" y="235398"/>
                </a:lnTo>
                <a:lnTo>
                  <a:pt x="265177" y="188677"/>
                </a:lnTo>
                <a:lnTo>
                  <a:pt x="306519" y="146511"/>
                </a:lnTo>
                <a:lnTo>
                  <a:pt x="350045" y="109151"/>
                </a:lnTo>
                <a:lnTo>
                  <a:pt x="395586" y="76848"/>
                </a:lnTo>
                <a:lnTo>
                  <a:pt x="442977" y="49853"/>
                </a:lnTo>
                <a:lnTo>
                  <a:pt x="492051" y="28420"/>
                </a:lnTo>
                <a:lnTo>
                  <a:pt x="542640" y="12799"/>
                </a:lnTo>
                <a:lnTo>
                  <a:pt x="594579" y="3241"/>
                </a:lnTo>
                <a:lnTo>
                  <a:pt x="647701" y="0"/>
                </a:lnTo>
                <a:lnTo>
                  <a:pt x="700822" y="3241"/>
                </a:lnTo>
                <a:lnTo>
                  <a:pt x="752761" y="12799"/>
                </a:lnTo>
                <a:lnTo>
                  <a:pt x="803351" y="28420"/>
                </a:lnTo>
                <a:lnTo>
                  <a:pt x="852424" y="49853"/>
                </a:lnTo>
                <a:lnTo>
                  <a:pt x="899815" y="76848"/>
                </a:lnTo>
                <a:lnTo>
                  <a:pt x="945357" y="109151"/>
                </a:lnTo>
                <a:lnTo>
                  <a:pt x="988882" y="146511"/>
                </a:lnTo>
                <a:lnTo>
                  <a:pt x="1030225" y="188677"/>
                </a:lnTo>
                <a:lnTo>
                  <a:pt x="1069218" y="235398"/>
                </a:lnTo>
                <a:lnTo>
                  <a:pt x="1105695" y="286420"/>
                </a:lnTo>
                <a:lnTo>
                  <a:pt x="1139489" y="341493"/>
                </a:lnTo>
                <a:lnTo>
                  <a:pt x="1170433" y="400364"/>
                </a:lnTo>
                <a:lnTo>
                  <a:pt x="1198361" y="462784"/>
                </a:lnTo>
                <a:lnTo>
                  <a:pt x="1223106" y="528498"/>
                </a:lnTo>
                <a:lnTo>
                  <a:pt x="1244502" y="597257"/>
                </a:lnTo>
                <a:lnTo>
                  <a:pt x="1262381" y="668807"/>
                </a:lnTo>
                <a:lnTo>
                  <a:pt x="1276578" y="742899"/>
                </a:lnTo>
                <a:lnTo>
                  <a:pt x="1286924" y="819279"/>
                </a:lnTo>
                <a:lnTo>
                  <a:pt x="1293254" y="897697"/>
                </a:lnTo>
                <a:lnTo>
                  <a:pt x="1295402" y="977900"/>
                </a:lnTo>
                <a:lnTo>
                  <a:pt x="1295402" y="980166"/>
                </a:lnTo>
                <a:lnTo>
                  <a:pt x="1295397" y="982433"/>
                </a:lnTo>
                <a:lnTo>
                  <a:pt x="1295386" y="984700"/>
                </a:lnTo>
                <a:lnTo>
                  <a:pt x="647701" y="977900"/>
                </a:lnTo>
                <a:lnTo>
                  <a:pt x="0" y="977900"/>
                </a:lnTo>
                <a:close/>
              </a:path>
            </a:pathLst>
          </a:custGeom>
          <a:ln w="12700">
            <a:solidFill>
              <a:srgbClr val="000000"/>
            </a:solidFill>
          </a:ln>
        </p:spPr>
        <p:txBody>
          <a:bodyPr wrap="square" lIns="0" tIns="0" rIns="0" bIns="0" rtlCol="0"/>
          <a:lstStyle/>
          <a:p>
            <a:endParaRPr/>
          </a:p>
        </p:txBody>
      </p:sp>
      <p:sp>
        <p:nvSpPr>
          <p:cNvPr id="9" name="object 9"/>
          <p:cNvSpPr/>
          <p:nvPr/>
        </p:nvSpPr>
        <p:spPr>
          <a:xfrm>
            <a:off x="120650" y="1949450"/>
            <a:ext cx="1295400" cy="984885"/>
          </a:xfrm>
          <a:custGeom>
            <a:avLst/>
            <a:gdLst/>
            <a:ahLst/>
            <a:cxnLst/>
            <a:rect l="l" t="t" r="r" b="b"/>
            <a:pathLst>
              <a:path w="1295400" h="984885">
                <a:moveTo>
                  <a:pt x="647701" y="0"/>
                </a:moveTo>
                <a:lnTo>
                  <a:pt x="594579" y="3241"/>
                </a:lnTo>
                <a:lnTo>
                  <a:pt x="542640" y="12799"/>
                </a:lnTo>
                <a:lnTo>
                  <a:pt x="492050" y="28420"/>
                </a:lnTo>
                <a:lnTo>
                  <a:pt x="442977" y="49854"/>
                </a:lnTo>
                <a:lnTo>
                  <a:pt x="395586" y="76848"/>
                </a:lnTo>
                <a:lnTo>
                  <a:pt x="350045" y="109151"/>
                </a:lnTo>
                <a:lnTo>
                  <a:pt x="306519" y="146511"/>
                </a:lnTo>
                <a:lnTo>
                  <a:pt x="265177" y="188678"/>
                </a:lnTo>
                <a:lnTo>
                  <a:pt x="226184" y="235398"/>
                </a:lnTo>
                <a:lnTo>
                  <a:pt x="189707" y="286420"/>
                </a:lnTo>
                <a:lnTo>
                  <a:pt x="155913" y="341493"/>
                </a:lnTo>
                <a:lnTo>
                  <a:pt x="124968" y="400365"/>
                </a:lnTo>
                <a:lnTo>
                  <a:pt x="97040" y="462784"/>
                </a:lnTo>
                <a:lnTo>
                  <a:pt x="72295" y="528498"/>
                </a:lnTo>
                <a:lnTo>
                  <a:pt x="50899" y="597257"/>
                </a:lnTo>
                <a:lnTo>
                  <a:pt x="33020" y="668808"/>
                </a:lnTo>
                <a:lnTo>
                  <a:pt x="18823" y="742899"/>
                </a:lnTo>
                <a:lnTo>
                  <a:pt x="8477" y="819279"/>
                </a:lnTo>
                <a:lnTo>
                  <a:pt x="2147" y="897697"/>
                </a:lnTo>
                <a:lnTo>
                  <a:pt x="0" y="977900"/>
                </a:lnTo>
                <a:lnTo>
                  <a:pt x="647701" y="977900"/>
                </a:lnTo>
                <a:lnTo>
                  <a:pt x="1295386" y="984700"/>
                </a:lnTo>
                <a:lnTo>
                  <a:pt x="1293255" y="897697"/>
                </a:lnTo>
                <a:lnTo>
                  <a:pt x="1286925" y="819279"/>
                </a:lnTo>
                <a:lnTo>
                  <a:pt x="1276578" y="742899"/>
                </a:lnTo>
                <a:lnTo>
                  <a:pt x="1262382" y="668808"/>
                </a:lnTo>
                <a:lnTo>
                  <a:pt x="1244502" y="597257"/>
                </a:lnTo>
                <a:lnTo>
                  <a:pt x="1223107" y="528498"/>
                </a:lnTo>
                <a:lnTo>
                  <a:pt x="1198361" y="462784"/>
                </a:lnTo>
                <a:lnTo>
                  <a:pt x="1170433" y="400365"/>
                </a:lnTo>
                <a:lnTo>
                  <a:pt x="1139489" y="341493"/>
                </a:lnTo>
                <a:lnTo>
                  <a:pt x="1105695" y="286420"/>
                </a:lnTo>
                <a:lnTo>
                  <a:pt x="1069218" y="235398"/>
                </a:lnTo>
                <a:lnTo>
                  <a:pt x="1030225" y="188678"/>
                </a:lnTo>
                <a:lnTo>
                  <a:pt x="988882" y="146511"/>
                </a:lnTo>
                <a:lnTo>
                  <a:pt x="945357" y="109151"/>
                </a:lnTo>
                <a:lnTo>
                  <a:pt x="899815" y="76848"/>
                </a:lnTo>
                <a:lnTo>
                  <a:pt x="852424" y="49854"/>
                </a:lnTo>
                <a:lnTo>
                  <a:pt x="803351" y="28420"/>
                </a:lnTo>
                <a:lnTo>
                  <a:pt x="752761" y="12799"/>
                </a:lnTo>
                <a:lnTo>
                  <a:pt x="700822" y="3241"/>
                </a:lnTo>
                <a:lnTo>
                  <a:pt x="647701" y="0"/>
                </a:lnTo>
                <a:close/>
              </a:path>
            </a:pathLst>
          </a:custGeom>
          <a:solidFill>
            <a:srgbClr val="FFC000"/>
          </a:solidFill>
        </p:spPr>
        <p:txBody>
          <a:bodyPr wrap="square" lIns="0" tIns="0" rIns="0" bIns="0" rtlCol="0"/>
          <a:lstStyle/>
          <a:p>
            <a:endParaRPr/>
          </a:p>
        </p:txBody>
      </p:sp>
      <p:sp>
        <p:nvSpPr>
          <p:cNvPr id="10" name="object 10"/>
          <p:cNvSpPr/>
          <p:nvPr/>
        </p:nvSpPr>
        <p:spPr>
          <a:xfrm>
            <a:off x="120650" y="1949450"/>
            <a:ext cx="1295400" cy="984885"/>
          </a:xfrm>
          <a:custGeom>
            <a:avLst/>
            <a:gdLst/>
            <a:ahLst/>
            <a:cxnLst/>
            <a:rect l="l" t="t" r="r" b="b"/>
            <a:pathLst>
              <a:path w="1295400" h="984885">
                <a:moveTo>
                  <a:pt x="0" y="977900"/>
                </a:moveTo>
                <a:lnTo>
                  <a:pt x="2147" y="897697"/>
                </a:lnTo>
                <a:lnTo>
                  <a:pt x="8477" y="819279"/>
                </a:lnTo>
                <a:lnTo>
                  <a:pt x="18823" y="742899"/>
                </a:lnTo>
                <a:lnTo>
                  <a:pt x="33020" y="668807"/>
                </a:lnTo>
                <a:lnTo>
                  <a:pt x="50899" y="597257"/>
                </a:lnTo>
                <a:lnTo>
                  <a:pt x="72295" y="528498"/>
                </a:lnTo>
                <a:lnTo>
                  <a:pt x="97040" y="462784"/>
                </a:lnTo>
                <a:lnTo>
                  <a:pt x="124968" y="400364"/>
                </a:lnTo>
                <a:lnTo>
                  <a:pt x="155913" y="341493"/>
                </a:lnTo>
                <a:lnTo>
                  <a:pt x="189707" y="286420"/>
                </a:lnTo>
                <a:lnTo>
                  <a:pt x="226184" y="235398"/>
                </a:lnTo>
                <a:lnTo>
                  <a:pt x="265177" y="188677"/>
                </a:lnTo>
                <a:lnTo>
                  <a:pt x="306519" y="146511"/>
                </a:lnTo>
                <a:lnTo>
                  <a:pt x="350045" y="109151"/>
                </a:lnTo>
                <a:lnTo>
                  <a:pt x="395586" y="76848"/>
                </a:lnTo>
                <a:lnTo>
                  <a:pt x="442977" y="49853"/>
                </a:lnTo>
                <a:lnTo>
                  <a:pt x="492051" y="28420"/>
                </a:lnTo>
                <a:lnTo>
                  <a:pt x="542640" y="12799"/>
                </a:lnTo>
                <a:lnTo>
                  <a:pt x="594579" y="3241"/>
                </a:lnTo>
                <a:lnTo>
                  <a:pt x="647701" y="0"/>
                </a:lnTo>
                <a:lnTo>
                  <a:pt x="700822" y="3241"/>
                </a:lnTo>
                <a:lnTo>
                  <a:pt x="752761" y="12799"/>
                </a:lnTo>
                <a:lnTo>
                  <a:pt x="803350" y="28420"/>
                </a:lnTo>
                <a:lnTo>
                  <a:pt x="852424" y="49853"/>
                </a:lnTo>
                <a:lnTo>
                  <a:pt x="899815" y="76848"/>
                </a:lnTo>
                <a:lnTo>
                  <a:pt x="945356" y="109151"/>
                </a:lnTo>
                <a:lnTo>
                  <a:pt x="988882" y="146511"/>
                </a:lnTo>
                <a:lnTo>
                  <a:pt x="1030224" y="188677"/>
                </a:lnTo>
                <a:lnTo>
                  <a:pt x="1069217" y="235398"/>
                </a:lnTo>
                <a:lnTo>
                  <a:pt x="1105694" y="286420"/>
                </a:lnTo>
                <a:lnTo>
                  <a:pt x="1139488" y="341493"/>
                </a:lnTo>
                <a:lnTo>
                  <a:pt x="1170433" y="400364"/>
                </a:lnTo>
                <a:lnTo>
                  <a:pt x="1198361" y="462784"/>
                </a:lnTo>
                <a:lnTo>
                  <a:pt x="1223106" y="528498"/>
                </a:lnTo>
                <a:lnTo>
                  <a:pt x="1244502" y="597257"/>
                </a:lnTo>
                <a:lnTo>
                  <a:pt x="1262381" y="668807"/>
                </a:lnTo>
                <a:lnTo>
                  <a:pt x="1276578" y="742899"/>
                </a:lnTo>
                <a:lnTo>
                  <a:pt x="1286924" y="819279"/>
                </a:lnTo>
                <a:lnTo>
                  <a:pt x="1293254" y="897697"/>
                </a:lnTo>
                <a:lnTo>
                  <a:pt x="1295402" y="977900"/>
                </a:lnTo>
                <a:lnTo>
                  <a:pt x="1295402" y="980166"/>
                </a:lnTo>
                <a:lnTo>
                  <a:pt x="1295397" y="982433"/>
                </a:lnTo>
                <a:lnTo>
                  <a:pt x="1295386" y="984700"/>
                </a:lnTo>
                <a:lnTo>
                  <a:pt x="647701" y="977900"/>
                </a:lnTo>
                <a:lnTo>
                  <a:pt x="0" y="977900"/>
                </a:lnTo>
                <a:close/>
              </a:path>
            </a:pathLst>
          </a:custGeom>
          <a:ln w="12700">
            <a:solidFill>
              <a:srgbClr val="000000"/>
            </a:solidFill>
          </a:ln>
        </p:spPr>
        <p:txBody>
          <a:bodyPr wrap="square" lIns="0" tIns="0" rIns="0" bIns="0" rtlCol="0"/>
          <a:lstStyle/>
          <a:p>
            <a:endParaRPr/>
          </a:p>
        </p:txBody>
      </p:sp>
      <p:sp>
        <p:nvSpPr>
          <p:cNvPr id="11" name="object 11"/>
          <p:cNvSpPr txBox="1">
            <a:spLocks noGrp="1"/>
          </p:cNvSpPr>
          <p:nvPr>
            <p:ph type="title"/>
          </p:nvPr>
        </p:nvSpPr>
        <p:spPr>
          <a:prstGeom prst="rect">
            <a:avLst/>
          </a:prstGeom>
        </p:spPr>
        <p:txBody>
          <a:bodyPr vert="horz" wrap="square" lIns="0" tIns="0" rIns="0" bIns="0" rtlCol="0">
            <a:spAutoFit/>
          </a:bodyPr>
          <a:lstStyle/>
          <a:p>
            <a:pPr marL="636270">
              <a:lnSpc>
                <a:spcPct val="100000"/>
              </a:lnSpc>
            </a:pPr>
            <a:r>
              <a:rPr b="1" spc="30" dirty="0">
                <a:latin typeface="Arial"/>
                <a:cs typeface="Arial"/>
              </a:rPr>
              <a:t>P</a:t>
            </a:r>
            <a:r>
              <a:rPr b="1" spc="-25" dirty="0">
                <a:latin typeface="Arial"/>
                <a:cs typeface="Arial"/>
              </a:rPr>
              <a:t>e</a:t>
            </a:r>
            <a:r>
              <a:rPr b="1" spc="40" dirty="0">
                <a:latin typeface="Arial"/>
                <a:cs typeface="Arial"/>
              </a:rPr>
              <a:t>r</a:t>
            </a:r>
            <a:r>
              <a:rPr b="1" spc="-25" dirty="0">
                <a:latin typeface="Arial"/>
                <a:cs typeface="Arial"/>
              </a:rPr>
              <a:t>s</a:t>
            </a:r>
            <a:r>
              <a:rPr b="1" spc="-50" dirty="0">
                <a:latin typeface="Arial"/>
                <a:cs typeface="Arial"/>
              </a:rPr>
              <a:t>on</a:t>
            </a:r>
            <a:r>
              <a:rPr b="1" spc="-25" dirty="0">
                <a:latin typeface="Arial"/>
                <a:cs typeface="Arial"/>
              </a:rPr>
              <a:t>a</a:t>
            </a:r>
            <a:r>
              <a:rPr b="1" spc="-20" dirty="0">
                <a:latin typeface="Arial"/>
                <a:cs typeface="Arial"/>
              </a:rPr>
              <a:t>li</a:t>
            </a:r>
            <a:r>
              <a:rPr b="1" dirty="0">
                <a:latin typeface="Arial"/>
                <a:cs typeface="Arial"/>
              </a:rPr>
              <a:t>z</a:t>
            </a:r>
            <a:r>
              <a:rPr b="1" spc="-25" dirty="0">
                <a:latin typeface="Arial"/>
                <a:cs typeface="Arial"/>
              </a:rPr>
              <a:t>e</a:t>
            </a:r>
            <a:r>
              <a:rPr b="1" spc="-5" dirty="0">
                <a:latin typeface="Arial"/>
                <a:cs typeface="Arial"/>
              </a:rPr>
              <a:t>d</a:t>
            </a:r>
            <a:r>
              <a:rPr b="1" spc="140" dirty="0">
                <a:latin typeface="Arial"/>
                <a:cs typeface="Arial"/>
              </a:rPr>
              <a:t> </a:t>
            </a:r>
            <a:r>
              <a:rPr b="1" spc="10" dirty="0">
                <a:latin typeface="Arial"/>
                <a:cs typeface="Arial"/>
              </a:rPr>
              <a:t>C</a:t>
            </a:r>
            <a:r>
              <a:rPr b="1" spc="-25" dirty="0">
                <a:latin typeface="Arial"/>
                <a:cs typeface="Arial"/>
              </a:rPr>
              <a:t>a</a:t>
            </a:r>
            <a:r>
              <a:rPr b="1" spc="-50" dirty="0">
                <a:latin typeface="Arial"/>
                <a:cs typeface="Arial"/>
              </a:rPr>
              <a:t>n</a:t>
            </a:r>
            <a:r>
              <a:rPr b="1" spc="-25" dirty="0">
                <a:latin typeface="Arial"/>
                <a:cs typeface="Arial"/>
              </a:rPr>
              <a:t>ce</a:t>
            </a:r>
            <a:r>
              <a:rPr b="1" dirty="0">
                <a:latin typeface="Arial"/>
                <a:cs typeface="Arial"/>
              </a:rPr>
              <a:t>r</a:t>
            </a:r>
            <a:r>
              <a:rPr b="1" spc="130" dirty="0">
                <a:latin typeface="Arial"/>
                <a:cs typeface="Arial"/>
              </a:rPr>
              <a:t> </a:t>
            </a:r>
            <a:r>
              <a:rPr b="1" spc="-250" dirty="0">
                <a:latin typeface="Arial"/>
                <a:cs typeface="Arial"/>
              </a:rPr>
              <a:t>T</a:t>
            </a:r>
            <a:r>
              <a:rPr b="1" spc="40" dirty="0">
                <a:latin typeface="Arial"/>
                <a:cs typeface="Arial"/>
              </a:rPr>
              <a:t>r</a:t>
            </a:r>
            <a:r>
              <a:rPr b="1" spc="-25" dirty="0">
                <a:latin typeface="Arial"/>
                <a:cs typeface="Arial"/>
              </a:rPr>
              <a:t>ea</a:t>
            </a:r>
            <a:r>
              <a:rPr b="1" spc="-35" dirty="0">
                <a:latin typeface="Arial"/>
                <a:cs typeface="Arial"/>
              </a:rPr>
              <a:t>t</a:t>
            </a:r>
            <a:r>
              <a:rPr b="1" spc="40" dirty="0">
                <a:latin typeface="Arial"/>
                <a:cs typeface="Arial"/>
              </a:rPr>
              <a:t>m</a:t>
            </a:r>
            <a:r>
              <a:rPr b="1" spc="-25" dirty="0">
                <a:latin typeface="Arial"/>
                <a:cs typeface="Arial"/>
              </a:rPr>
              <a:t>e</a:t>
            </a:r>
            <a:r>
              <a:rPr b="1" spc="-50" dirty="0">
                <a:latin typeface="Arial"/>
                <a:cs typeface="Arial"/>
              </a:rPr>
              <a:t>n</a:t>
            </a:r>
            <a:r>
              <a:rPr b="1" dirty="0">
                <a:latin typeface="Arial"/>
                <a:cs typeface="Arial"/>
              </a:rPr>
              <a:t>t</a:t>
            </a:r>
          </a:p>
        </p:txBody>
      </p:sp>
      <p:sp>
        <p:nvSpPr>
          <p:cNvPr id="12" name="object 12"/>
          <p:cNvSpPr txBox="1"/>
          <p:nvPr/>
        </p:nvSpPr>
        <p:spPr>
          <a:xfrm>
            <a:off x="838200" y="3873500"/>
            <a:ext cx="4495800" cy="609600"/>
          </a:xfrm>
          <a:prstGeom prst="rect">
            <a:avLst/>
          </a:prstGeom>
          <a:solidFill>
            <a:srgbClr val="262626"/>
          </a:solidFill>
        </p:spPr>
        <p:txBody>
          <a:bodyPr vert="horz" wrap="square" lIns="0" tIns="0" rIns="0" bIns="0" rtlCol="0">
            <a:spAutoFit/>
          </a:bodyPr>
          <a:lstStyle/>
          <a:p>
            <a:pPr marL="547370">
              <a:lnSpc>
                <a:spcPct val="100000"/>
              </a:lnSpc>
            </a:pPr>
            <a:r>
              <a:rPr sz="3200" b="1" spc="-15" dirty="0">
                <a:solidFill>
                  <a:srgbClr val="FFFFFF"/>
                </a:solidFill>
                <a:latin typeface="Arial"/>
                <a:cs typeface="Arial"/>
              </a:rPr>
              <a:t>C</a:t>
            </a:r>
            <a:r>
              <a:rPr sz="3200" b="1" spc="40" dirty="0">
                <a:solidFill>
                  <a:srgbClr val="FFFFFF"/>
                </a:solidFill>
                <a:latin typeface="Arial"/>
                <a:cs typeface="Arial"/>
              </a:rPr>
              <a:t>o</a:t>
            </a:r>
            <a:r>
              <a:rPr sz="3200" b="1" spc="-50" dirty="0">
                <a:solidFill>
                  <a:srgbClr val="FFFFFF"/>
                </a:solidFill>
                <a:latin typeface="Arial"/>
                <a:cs typeface="Arial"/>
              </a:rPr>
              <a:t>mm</a:t>
            </a:r>
            <a:r>
              <a:rPr sz="3200" b="1" spc="30" dirty="0">
                <a:solidFill>
                  <a:srgbClr val="FFFFFF"/>
                </a:solidFill>
                <a:latin typeface="Arial"/>
                <a:cs typeface="Arial"/>
              </a:rPr>
              <a:t>o</a:t>
            </a:r>
            <a:r>
              <a:rPr sz="3200" b="1" spc="-5" dirty="0">
                <a:solidFill>
                  <a:srgbClr val="FFFFFF"/>
                </a:solidFill>
                <a:latin typeface="Arial"/>
                <a:cs typeface="Arial"/>
              </a:rPr>
              <a:t>n</a:t>
            </a:r>
            <a:r>
              <a:rPr sz="3200" b="1" spc="55" dirty="0">
                <a:solidFill>
                  <a:srgbClr val="FFFFFF"/>
                </a:solidFill>
                <a:latin typeface="Arial"/>
                <a:cs typeface="Arial"/>
              </a:rPr>
              <a:t> </a:t>
            </a:r>
            <a:r>
              <a:rPr sz="3200" b="1" spc="30" dirty="0">
                <a:solidFill>
                  <a:srgbClr val="FFFFFF"/>
                </a:solidFill>
                <a:latin typeface="Arial"/>
                <a:cs typeface="Arial"/>
              </a:rPr>
              <a:t>t</a:t>
            </a:r>
            <a:r>
              <a:rPr sz="3200" b="1" spc="-50" dirty="0">
                <a:solidFill>
                  <a:srgbClr val="FFFFFF"/>
                </a:solidFill>
                <a:latin typeface="Arial"/>
                <a:cs typeface="Arial"/>
              </a:rPr>
              <a:t>r</a:t>
            </a:r>
            <a:r>
              <a:rPr sz="3200" b="1" spc="20" dirty="0">
                <a:solidFill>
                  <a:srgbClr val="FFFFFF"/>
                </a:solidFill>
                <a:latin typeface="Arial"/>
                <a:cs typeface="Arial"/>
              </a:rPr>
              <a:t>ea</a:t>
            </a:r>
            <a:r>
              <a:rPr sz="3200" b="1" spc="35" dirty="0">
                <a:solidFill>
                  <a:srgbClr val="FFFFFF"/>
                </a:solidFill>
                <a:latin typeface="Arial"/>
                <a:cs typeface="Arial"/>
              </a:rPr>
              <a:t>t</a:t>
            </a:r>
            <a:r>
              <a:rPr sz="3200" b="1" spc="-50" dirty="0">
                <a:solidFill>
                  <a:srgbClr val="FFFFFF"/>
                </a:solidFill>
                <a:latin typeface="Arial"/>
                <a:cs typeface="Arial"/>
              </a:rPr>
              <a:t>m</a:t>
            </a:r>
            <a:r>
              <a:rPr sz="3200" b="1" spc="20" dirty="0">
                <a:solidFill>
                  <a:srgbClr val="FFFFFF"/>
                </a:solidFill>
                <a:latin typeface="Arial"/>
                <a:cs typeface="Arial"/>
              </a:rPr>
              <a:t>e</a:t>
            </a:r>
            <a:r>
              <a:rPr sz="3200" b="1" spc="35" dirty="0">
                <a:solidFill>
                  <a:srgbClr val="FFFFFF"/>
                </a:solidFill>
                <a:latin typeface="Arial"/>
                <a:cs typeface="Arial"/>
              </a:rPr>
              <a:t>n</a:t>
            </a:r>
            <a:r>
              <a:rPr sz="3200" b="1" dirty="0">
                <a:solidFill>
                  <a:srgbClr val="FFFFFF"/>
                </a:solidFill>
                <a:latin typeface="Arial"/>
                <a:cs typeface="Arial"/>
              </a:rPr>
              <a:t>t</a:t>
            </a:r>
            <a:endParaRPr sz="3200">
              <a:latin typeface="Arial"/>
              <a:cs typeface="Arial"/>
            </a:endParaRPr>
          </a:p>
        </p:txBody>
      </p:sp>
      <p:sp>
        <p:nvSpPr>
          <p:cNvPr id="13" name="object 13"/>
          <p:cNvSpPr/>
          <p:nvPr/>
        </p:nvSpPr>
        <p:spPr>
          <a:xfrm>
            <a:off x="907856" y="2564417"/>
            <a:ext cx="1218565" cy="1163955"/>
          </a:xfrm>
          <a:custGeom>
            <a:avLst/>
            <a:gdLst/>
            <a:ahLst/>
            <a:cxnLst/>
            <a:rect l="l" t="t" r="r" b="b"/>
            <a:pathLst>
              <a:path w="1218564" h="1163954">
                <a:moveTo>
                  <a:pt x="291713" y="0"/>
                </a:moveTo>
                <a:lnTo>
                  <a:pt x="0" y="321447"/>
                </a:lnTo>
                <a:lnTo>
                  <a:pt x="750687" y="1002696"/>
                </a:lnTo>
                <a:lnTo>
                  <a:pt x="604832" y="1163420"/>
                </a:lnTo>
                <a:lnTo>
                  <a:pt x="1217989" y="1133687"/>
                </a:lnTo>
                <a:lnTo>
                  <a:pt x="1196050" y="681250"/>
                </a:lnTo>
                <a:lnTo>
                  <a:pt x="1042400" y="681250"/>
                </a:lnTo>
                <a:lnTo>
                  <a:pt x="291713" y="0"/>
                </a:lnTo>
                <a:close/>
              </a:path>
              <a:path w="1218564" h="1163954">
                <a:moveTo>
                  <a:pt x="1188257" y="520528"/>
                </a:moveTo>
                <a:lnTo>
                  <a:pt x="1042400" y="681250"/>
                </a:lnTo>
                <a:lnTo>
                  <a:pt x="1196050" y="681250"/>
                </a:lnTo>
                <a:lnTo>
                  <a:pt x="1188257" y="520528"/>
                </a:lnTo>
                <a:close/>
              </a:path>
            </a:pathLst>
          </a:custGeom>
          <a:solidFill>
            <a:srgbClr val="618FFD"/>
          </a:solidFill>
        </p:spPr>
        <p:txBody>
          <a:bodyPr wrap="square" lIns="0" tIns="0" rIns="0" bIns="0" rtlCol="0"/>
          <a:lstStyle/>
          <a:p>
            <a:endParaRPr/>
          </a:p>
        </p:txBody>
      </p:sp>
      <p:sp>
        <p:nvSpPr>
          <p:cNvPr id="14" name="object 14"/>
          <p:cNvSpPr/>
          <p:nvPr/>
        </p:nvSpPr>
        <p:spPr>
          <a:xfrm>
            <a:off x="907856" y="2564417"/>
            <a:ext cx="1218565" cy="1163955"/>
          </a:xfrm>
          <a:custGeom>
            <a:avLst/>
            <a:gdLst/>
            <a:ahLst/>
            <a:cxnLst/>
            <a:rect l="l" t="t" r="r" b="b"/>
            <a:pathLst>
              <a:path w="1218564" h="1163954">
                <a:moveTo>
                  <a:pt x="291713" y="0"/>
                </a:moveTo>
                <a:lnTo>
                  <a:pt x="1042400" y="681250"/>
                </a:lnTo>
                <a:lnTo>
                  <a:pt x="1188256" y="520527"/>
                </a:lnTo>
                <a:lnTo>
                  <a:pt x="1217988" y="1133686"/>
                </a:lnTo>
                <a:lnTo>
                  <a:pt x="604831" y="1163419"/>
                </a:lnTo>
                <a:lnTo>
                  <a:pt x="750687" y="1002696"/>
                </a:lnTo>
                <a:lnTo>
                  <a:pt x="0" y="321446"/>
                </a:lnTo>
                <a:lnTo>
                  <a:pt x="291713" y="0"/>
                </a:lnTo>
                <a:close/>
              </a:path>
            </a:pathLst>
          </a:custGeom>
          <a:ln w="12700">
            <a:solidFill>
              <a:srgbClr val="000000"/>
            </a:solidFill>
          </a:ln>
        </p:spPr>
        <p:txBody>
          <a:bodyPr wrap="square" lIns="0" tIns="0" rIns="0" bIns="0" rtlCol="0"/>
          <a:lstStyle/>
          <a:p>
            <a:endParaRPr/>
          </a:p>
        </p:txBody>
      </p:sp>
      <p:sp>
        <p:nvSpPr>
          <p:cNvPr id="15" name="object 15"/>
          <p:cNvSpPr/>
          <p:nvPr/>
        </p:nvSpPr>
        <p:spPr>
          <a:xfrm>
            <a:off x="4185968" y="2548797"/>
            <a:ext cx="1197610" cy="1171575"/>
          </a:xfrm>
          <a:custGeom>
            <a:avLst/>
            <a:gdLst/>
            <a:ahLst/>
            <a:cxnLst/>
            <a:rect l="l" t="t" r="r" b="b"/>
            <a:pathLst>
              <a:path w="1197610" h="1171575">
                <a:moveTo>
                  <a:pt x="14177" y="543091"/>
                </a:moveTo>
                <a:lnTo>
                  <a:pt x="0" y="1156804"/>
                </a:lnTo>
                <a:lnTo>
                  <a:pt x="613714" y="1170984"/>
                </a:lnTo>
                <a:lnTo>
                  <a:pt x="463830" y="1014011"/>
                </a:lnTo>
                <a:lnTo>
                  <a:pt x="792625" y="700064"/>
                </a:lnTo>
                <a:lnTo>
                  <a:pt x="164061" y="700064"/>
                </a:lnTo>
                <a:lnTo>
                  <a:pt x="14177" y="543091"/>
                </a:lnTo>
                <a:close/>
              </a:path>
              <a:path w="1197610" h="1171575">
                <a:moveTo>
                  <a:pt x="897234" y="0"/>
                </a:moveTo>
                <a:lnTo>
                  <a:pt x="164061" y="700064"/>
                </a:lnTo>
                <a:lnTo>
                  <a:pt x="792625" y="700064"/>
                </a:lnTo>
                <a:lnTo>
                  <a:pt x="1197004" y="313946"/>
                </a:lnTo>
                <a:lnTo>
                  <a:pt x="897234" y="0"/>
                </a:lnTo>
                <a:close/>
              </a:path>
            </a:pathLst>
          </a:custGeom>
          <a:solidFill>
            <a:srgbClr val="618FFD"/>
          </a:solidFill>
        </p:spPr>
        <p:txBody>
          <a:bodyPr wrap="square" lIns="0" tIns="0" rIns="0" bIns="0" rtlCol="0"/>
          <a:lstStyle/>
          <a:p>
            <a:endParaRPr/>
          </a:p>
        </p:txBody>
      </p:sp>
      <p:sp>
        <p:nvSpPr>
          <p:cNvPr id="16" name="object 16"/>
          <p:cNvSpPr/>
          <p:nvPr/>
        </p:nvSpPr>
        <p:spPr>
          <a:xfrm>
            <a:off x="4185967" y="2548797"/>
            <a:ext cx="1197610" cy="1171575"/>
          </a:xfrm>
          <a:custGeom>
            <a:avLst/>
            <a:gdLst/>
            <a:ahLst/>
            <a:cxnLst/>
            <a:rect l="l" t="t" r="r" b="b"/>
            <a:pathLst>
              <a:path w="1197610" h="1171575">
                <a:moveTo>
                  <a:pt x="1197004" y="313946"/>
                </a:moveTo>
                <a:lnTo>
                  <a:pt x="463830" y="1014011"/>
                </a:lnTo>
                <a:lnTo>
                  <a:pt x="613715" y="1170984"/>
                </a:lnTo>
                <a:lnTo>
                  <a:pt x="0" y="1156805"/>
                </a:lnTo>
                <a:lnTo>
                  <a:pt x="14177" y="543091"/>
                </a:lnTo>
                <a:lnTo>
                  <a:pt x="164061" y="700064"/>
                </a:lnTo>
                <a:lnTo>
                  <a:pt x="897235" y="0"/>
                </a:lnTo>
                <a:lnTo>
                  <a:pt x="1197004" y="313946"/>
                </a:lnTo>
                <a:close/>
              </a:path>
            </a:pathLst>
          </a:custGeom>
          <a:ln w="12700">
            <a:solidFill>
              <a:srgbClr val="000000"/>
            </a:solidFill>
          </a:ln>
        </p:spPr>
        <p:txBody>
          <a:bodyPr wrap="square" lIns="0" tIns="0" rIns="0" bIns="0" rtlCol="0"/>
          <a:lstStyle/>
          <a:p>
            <a:endParaRPr/>
          </a:p>
        </p:txBody>
      </p:sp>
      <p:sp>
        <p:nvSpPr>
          <p:cNvPr id="17" name="object 17"/>
          <p:cNvSpPr/>
          <p:nvPr/>
        </p:nvSpPr>
        <p:spPr>
          <a:xfrm>
            <a:off x="2090888" y="2443444"/>
            <a:ext cx="1081405" cy="1352550"/>
          </a:xfrm>
          <a:custGeom>
            <a:avLst/>
            <a:gdLst/>
            <a:ahLst/>
            <a:cxnLst/>
            <a:rect l="l" t="t" r="r" b="b"/>
            <a:pathLst>
              <a:path w="1081405" h="1352550">
                <a:moveTo>
                  <a:pt x="371779" y="0"/>
                </a:moveTo>
                <a:lnTo>
                  <a:pt x="0" y="224063"/>
                </a:lnTo>
                <a:lnTo>
                  <a:pt x="523266" y="1092295"/>
                </a:lnTo>
                <a:lnTo>
                  <a:pt x="337376" y="1204327"/>
                </a:lnTo>
                <a:lnTo>
                  <a:pt x="933217" y="1352042"/>
                </a:lnTo>
                <a:lnTo>
                  <a:pt x="1053159" y="868231"/>
                </a:lnTo>
                <a:lnTo>
                  <a:pt x="895045" y="868231"/>
                </a:lnTo>
                <a:lnTo>
                  <a:pt x="371779" y="0"/>
                </a:lnTo>
                <a:close/>
              </a:path>
              <a:path w="1081405" h="1352550">
                <a:moveTo>
                  <a:pt x="1080933" y="756199"/>
                </a:moveTo>
                <a:lnTo>
                  <a:pt x="895045" y="868231"/>
                </a:lnTo>
                <a:lnTo>
                  <a:pt x="1053159" y="868231"/>
                </a:lnTo>
                <a:lnTo>
                  <a:pt x="1080933" y="756199"/>
                </a:lnTo>
                <a:close/>
              </a:path>
            </a:pathLst>
          </a:custGeom>
          <a:solidFill>
            <a:srgbClr val="618FFD"/>
          </a:solidFill>
        </p:spPr>
        <p:txBody>
          <a:bodyPr wrap="square" lIns="0" tIns="0" rIns="0" bIns="0" rtlCol="0"/>
          <a:lstStyle/>
          <a:p>
            <a:endParaRPr/>
          </a:p>
        </p:txBody>
      </p:sp>
      <p:sp>
        <p:nvSpPr>
          <p:cNvPr id="18" name="object 18"/>
          <p:cNvSpPr/>
          <p:nvPr/>
        </p:nvSpPr>
        <p:spPr>
          <a:xfrm>
            <a:off x="2090888" y="2443444"/>
            <a:ext cx="1081405" cy="1352550"/>
          </a:xfrm>
          <a:custGeom>
            <a:avLst/>
            <a:gdLst/>
            <a:ahLst/>
            <a:cxnLst/>
            <a:rect l="l" t="t" r="r" b="b"/>
            <a:pathLst>
              <a:path w="1081405" h="1352550">
                <a:moveTo>
                  <a:pt x="371779" y="0"/>
                </a:moveTo>
                <a:lnTo>
                  <a:pt x="895045" y="868232"/>
                </a:lnTo>
                <a:lnTo>
                  <a:pt x="1080934" y="756200"/>
                </a:lnTo>
                <a:lnTo>
                  <a:pt x="933217" y="1352042"/>
                </a:lnTo>
                <a:lnTo>
                  <a:pt x="337377" y="1204327"/>
                </a:lnTo>
                <a:lnTo>
                  <a:pt x="523266" y="1092295"/>
                </a:lnTo>
                <a:lnTo>
                  <a:pt x="0" y="224063"/>
                </a:lnTo>
                <a:lnTo>
                  <a:pt x="371779" y="0"/>
                </a:lnTo>
                <a:close/>
              </a:path>
            </a:pathLst>
          </a:custGeom>
          <a:ln w="12700">
            <a:solidFill>
              <a:srgbClr val="000000"/>
            </a:solidFill>
          </a:ln>
        </p:spPr>
        <p:txBody>
          <a:bodyPr wrap="square" lIns="0" tIns="0" rIns="0" bIns="0" rtlCol="0"/>
          <a:lstStyle/>
          <a:p>
            <a:endParaRPr/>
          </a:p>
        </p:txBody>
      </p:sp>
      <p:sp>
        <p:nvSpPr>
          <p:cNvPr id="19" name="object 19"/>
          <p:cNvSpPr/>
          <p:nvPr/>
        </p:nvSpPr>
        <p:spPr>
          <a:xfrm>
            <a:off x="3216440" y="2465470"/>
            <a:ext cx="1109345" cy="1318895"/>
          </a:xfrm>
          <a:custGeom>
            <a:avLst/>
            <a:gdLst/>
            <a:ahLst/>
            <a:cxnLst/>
            <a:rect l="l" t="t" r="r" b="b"/>
            <a:pathLst>
              <a:path w="1109345" h="1318895">
                <a:moveTo>
                  <a:pt x="0" y="715073"/>
                </a:moveTo>
                <a:lnTo>
                  <a:pt x="113932" y="1318285"/>
                </a:lnTo>
                <a:lnTo>
                  <a:pt x="717147" y="1204353"/>
                </a:lnTo>
                <a:lnTo>
                  <a:pt x="537860" y="1082033"/>
                </a:lnTo>
                <a:lnTo>
                  <a:pt x="704768" y="837393"/>
                </a:lnTo>
                <a:lnTo>
                  <a:pt x="179285" y="837393"/>
                </a:lnTo>
                <a:lnTo>
                  <a:pt x="0" y="715073"/>
                </a:lnTo>
                <a:close/>
              </a:path>
              <a:path w="1109345" h="1318895">
                <a:moveTo>
                  <a:pt x="750605" y="0"/>
                </a:moveTo>
                <a:lnTo>
                  <a:pt x="179285" y="837393"/>
                </a:lnTo>
                <a:lnTo>
                  <a:pt x="704768" y="837393"/>
                </a:lnTo>
                <a:lnTo>
                  <a:pt x="1109179" y="244640"/>
                </a:lnTo>
                <a:lnTo>
                  <a:pt x="750605" y="0"/>
                </a:lnTo>
                <a:close/>
              </a:path>
            </a:pathLst>
          </a:custGeom>
          <a:solidFill>
            <a:srgbClr val="618FFD"/>
          </a:solidFill>
        </p:spPr>
        <p:txBody>
          <a:bodyPr wrap="square" lIns="0" tIns="0" rIns="0" bIns="0" rtlCol="0"/>
          <a:lstStyle/>
          <a:p>
            <a:endParaRPr/>
          </a:p>
        </p:txBody>
      </p:sp>
      <p:sp>
        <p:nvSpPr>
          <p:cNvPr id="20" name="object 20"/>
          <p:cNvSpPr/>
          <p:nvPr/>
        </p:nvSpPr>
        <p:spPr>
          <a:xfrm>
            <a:off x="3216439" y="2465470"/>
            <a:ext cx="1109345" cy="1318895"/>
          </a:xfrm>
          <a:custGeom>
            <a:avLst/>
            <a:gdLst/>
            <a:ahLst/>
            <a:cxnLst/>
            <a:rect l="l" t="t" r="r" b="b"/>
            <a:pathLst>
              <a:path w="1109345" h="1318895">
                <a:moveTo>
                  <a:pt x="1109180" y="244640"/>
                </a:moveTo>
                <a:lnTo>
                  <a:pt x="537860" y="1082034"/>
                </a:lnTo>
                <a:lnTo>
                  <a:pt x="717147" y="1204354"/>
                </a:lnTo>
                <a:lnTo>
                  <a:pt x="113933" y="1318286"/>
                </a:lnTo>
                <a:lnTo>
                  <a:pt x="0" y="715074"/>
                </a:lnTo>
                <a:lnTo>
                  <a:pt x="179286" y="837393"/>
                </a:lnTo>
                <a:lnTo>
                  <a:pt x="750605" y="0"/>
                </a:lnTo>
                <a:lnTo>
                  <a:pt x="1109180" y="244640"/>
                </a:lnTo>
                <a:close/>
              </a:path>
            </a:pathLst>
          </a:custGeom>
          <a:ln w="12700">
            <a:solidFill>
              <a:srgbClr val="000000"/>
            </a:solidFill>
          </a:ln>
        </p:spPr>
        <p:txBody>
          <a:bodyPr wrap="square" lIns="0" tIns="0" rIns="0" bIns="0" rtlCol="0"/>
          <a:lstStyle/>
          <a:p>
            <a:endParaRPr/>
          </a:p>
        </p:txBody>
      </p:sp>
      <p:sp>
        <p:nvSpPr>
          <p:cNvPr id="21" name="object 21"/>
          <p:cNvSpPr/>
          <p:nvPr/>
        </p:nvSpPr>
        <p:spPr>
          <a:xfrm>
            <a:off x="311150" y="1289050"/>
            <a:ext cx="914400" cy="838200"/>
          </a:xfrm>
          <a:custGeom>
            <a:avLst/>
            <a:gdLst/>
            <a:ahLst/>
            <a:cxnLst/>
            <a:rect l="l" t="t" r="r" b="b"/>
            <a:pathLst>
              <a:path w="914400" h="838200">
                <a:moveTo>
                  <a:pt x="457200" y="0"/>
                </a:moveTo>
                <a:lnTo>
                  <a:pt x="383039" y="5485"/>
                </a:lnTo>
                <a:lnTo>
                  <a:pt x="312689" y="21365"/>
                </a:lnTo>
                <a:lnTo>
                  <a:pt x="247090" y="46779"/>
                </a:lnTo>
                <a:lnTo>
                  <a:pt x="187183" y="80861"/>
                </a:lnTo>
                <a:lnTo>
                  <a:pt x="133910" y="122751"/>
                </a:lnTo>
                <a:lnTo>
                  <a:pt x="88213" y="171584"/>
                </a:lnTo>
                <a:lnTo>
                  <a:pt x="51031" y="226499"/>
                </a:lnTo>
                <a:lnTo>
                  <a:pt x="23308" y="286631"/>
                </a:lnTo>
                <a:lnTo>
                  <a:pt x="5983" y="351119"/>
                </a:lnTo>
                <a:lnTo>
                  <a:pt x="0" y="419100"/>
                </a:lnTo>
                <a:lnTo>
                  <a:pt x="1515" y="453472"/>
                </a:lnTo>
                <a:lnTo>
                  <a:pt x="13287" y="519814"/>
                </a:lnTo>
                <a:lnTo>
                  <a:pt x="35929" y="582232"/>
                </a:lnTo>
                <a:lnTo>
                  <a:pt x="68499" y="639864"/>
                </a:lnTo>
                <a:lnTo>
                  <a:pt x="110056" y="691845"/>
                </a:lnTo>
                <a:lnTo>
                  <a:pt x="159659" y="737315"/>
                </a:lnTo>
                <a:lnTo>
                  <a:pt x="216366" y="775409"/>
                </a:lnTo>
                <a:lnTo>
                  <a:pt x="279237" y="805265"/>
                </a:lnTo>
                <a:lnTo>
                  <a:pt x="347329" y="826019"/>
                </a:lnTo>
                <a:lnTo>
                  <a:pt x="419702" y="836810"/>
                </a:lnTo>
                <a:lnTo>
                  <a:pt x="457200" y="838200"/>
                </a:lnTo>
                <a:lnTo>
                  <a:pt x="494697" y="836810"/>
                </a:lnTo>
                <a:lnTo>
                  <a:pt x="567070" y="826019"/>
                </a:lnTo>
                <a:lnTo>
                  <a:pt x="635162" y="805265"/>
                </a:lnTo>
                <a:lnTo>
                  <a:pt x="698033" y="775409"/>
                </a:lnTo>
                <a:lnTo>
                  <a:pt x="754740" y="737315"/>
                </a:lnTo>
                <a:lnTo>
                  <a:pt x="804343" y="691845"/>
                </a:lnTo>
                <a:lnTo>
                  <a:pt x="845900" y="639864"/>
                </a:lnTo>
                <a:lnTo>
                  <a:pt x="878470" y="582232"/>
                </a:lnTo>
                <a:lnTo>
                  <a:pt x="901112" y="519814"/>
                </a:lnTo>
                <a:lnTo>
                  <a:pt x="912884" y="453472"/>
                </a:lnTo>
                <a:lnTo>
                  <a:pt x="914400" y="419100"/>
                </a:lnTo>
                <a:lnTo>
                  <a:pt x="912884" y="384727"/>
                </a:lnTo>
                <a:lnTo>
                  <a:pt x="901112" y="318385"/>
                </a:lnTo>
                <a:lnTo>
                  <a:pt x="878470" y="255967"/>
                </a:lnTo>
                <a:lnTo>
                  <a:pt x="845900" y="198335"/>
                </a:lnTo>
                <a:lnTo>
                  <a:pt x="804343" y="146354"/>
                </a:lnTo>
                <a:lnTo>
                  <a:pt x="754740" y="100884"/>
                </a:lnTo>
                <a:lnTo>
                  <a:pt x="698033" y="62790"/>
                </a:lnTo>
                <a:lnTo>
                  <a:pt x="635162" y="32934"/>
                </a:lnTo>
                <a:lnTo>
                  <a:pt x="567070" y="12180"/>
                </a:lnTo>
                <a:lnTo>
                  <a:pt x="494697" y="1389"/>
                </a:lnTo>
                <a:lnTo>
                  <a:pt x="457200" y="0"/>
                </a:lnTo>
                <a:close/>
              </a:path>
            </a:pathLst>
          </a:custGeom>
          <a:solidFill>
            <a:srgbClr val="FFC000"/>
          </a:solidFill>
        </p:spPr>
        <p:txBody>
          <a:bodyPr wrap="square" lIns="0" tIns="0" rIns="0" bIns="0" rtlCol="0"/>
          <a:lstStyle/>
          <a:p>
            <a:endParaRPr/>
          </a:p>
        </p:txBody>
      </p:sp>
      <p:sp>
        <p:nvSpPr>
          <p:cNvPr id="22" name="object 22"/>
          <p:cNvSpPr/>
          <p:nvPr/>
        </p:nvSpPr>
        <p:spPr>
          <a:xfrm>
            <a:off x="311150" y="1289050"/>
            <a:ext cx="914400" cy="838200"/>
          </a:xfrm>
          <a:custGeom>
            <a:avLst/>
            <a:gdLst/>
            <a:ahLst/>
            <a:cxnLst/>
            <a:rect l="l" t="t" r="r" b="b"/>
            <a:pathLst>
              <a:path w="914400" h="838200">
                <a:moveTo>
                  <a:pt x="0" y="419100"/>
                </a:moveTo>
                <a:lnTo>
                  <a:pt x="5983" y="351119"/>
                </a:lnTo>
                <a:lnTo>
                  <a:pt x="23308" y="286631"/>
                </a:lnTo>
                <a:lnTo>
                  <a:pt x="51031" y="226499"/>
                </a:lnTo>
                <a:lnTo>
                  <a:pt x="88213" y="171584"/>
                </a:lnTo>
                <a:lnTo>
                  <a:pt x="133910" y="122751"/>
                </a:lnTo>
                <a:lnTo>
                  <a:pt x="187183" y="80861"/>
                </a:lnTo>
                <a:lnTo>
                  <a:pt x="247090" y="46779"/>
                </a:lnTo>
                <a:lnTo>
                  <a:pt x="312689" y="21365"/>
                </a:lnTo>
                <a:lnTo>
                  <a:pt x="383039" y="5485"/>
                </a:lnTo>
                <a:lnTo>
                  <a:pt x="457200" y="0"/>
                </a:lnTo>
                <a:lnTo>
                  <a:pt x="494697" y="1389"/>
                </a:lnTo>
                <a:lnTo>
                  <a:pt x="567070" y="12180"/>
                </a:lnTo>
                <a:lnTo>
                  <a:pt x="635162" y="32934"/>
                </a:lnTo>
                <a:lnTo>
                  <a:pt x="698033" y="62790"/>
                </a:lnTo>
                <a:lnTo>
                  <a:pt x="754740" y="100884"/>
                </a:lnTo>
                <a:lnTo>
                  <a:pt x="804343" y="146354"/>
                </a:lnTo>
                <a:lnTo>
                  <a:pt x="845900" y="198335"/>
                </a:lnTo>
                <a:lnTo>
                  <a:pt x="878470" y="255967"/>
                </a:lnTo>
                <a:lnTo>
                  <a:pt x="901112" y="318385"/>
                </a:lnTo>
                <a:lnTo>
                  <a:pt x="912884" y="384727"/>
                </a:lnTo>
                <a:lnTo>
                  <a:pt x="914400" y="419100"/>
                </a:lnTo>
                <a:lnTo>
                  <a:pt x="912884" y="453472"/>
                </a:lnTo>
                <a:lnTo>
                  <a:pt x="901112" y="519814"/>
                </a:lnTo>
                <a:lnTo>
                  <a:pt x="878470" y="582232"/>
                </a:lnTo>
                <a:lnTo>
                  <a:pt x="845900" y="639863"/>
                </a:lnTo>
                <a:lnTo>
                  <a:pt x="804343" y="691845"/>
                </a:lnTo>
                <a:lnTo>
                  <a:pt x="754740" y="737315"/>
                </a:lnTo>
                <a:lnTo>
                  <a:pt x="698033" y="775409"/>
                </a:lnTo>
                <a:lnTo>
                  <a:pt x="635162" y="805265"/>
                </a:lnTo>
                <a:lnTo>
                  <a:pt x="567070" y="826019"/>
                </a:lnTo>
                <a:lnTo>
                  <a:pt x="494697" y="836810"/>
                </a:lnTo>
                <a:lnTo>
                  <a:pt x="457200" y="838200"/>
                </a:lnTo>
                <a:lnTo>
                  <a:pt x="419702" y="836810"/>
                </a:lnTo>
                <a:lnTo>
                  <a:pt x="347329" y="826019"/>
                </a:lnTo>
                <a:lnTo>
                  <a:pt x="279237" y="805265"/>
                </a:lnTo>
                <a:lnTo>
                  <a:pt x="216366" y="775409"/>
                </a:lnTo>
                <a:lnTo>
                  <a:pt x="159659" y="737315"/>
                </a:lnTo>
                <a:lnTo>
                  <a:pt x="110056" y="691845"/>
                </a:lnTo>
                <a:lnTo>
                  <a:pt x="68499" y="639863"/>
                </a:lnTo>
                <a:lnTo>
                  <a:pt x="35929" y="582232"/>
                </a:lnTo>
                <a:lnTo>
                  <a:pt x="13287" y="519814"/>
                </a:lnTo>
                <a:lnTo>
                  <a:pt x="1515" y="453472"/>
                </a:lnTo>
                <a:lnTo>
                  <a:pt x="0" y="419100"/>
                </a:lnTo>
                <a:close/>
              </a:path>
            </a:pathLst>
          </a:custGeom>
          <a:ln w="12700">
            <a:solidFill>
              <a:srgbClr val="000000"/>
            </a:solidFill>
          </a:ln>
        </p:spPr>
        <p:txBody>
          <a:bodyPr wrap="square" lIns="0" tIns="0" rIns="0" bIns="0" rtlCol="0"/>
          <a:lstStyle/>
          <a:p>
            <a:endParaRPr/>
          </a:p>
        </p:txBody>
      </p:sp>
      <p:sp>
        <p:nvSpPr>
          <p:cNvPr id="23" name="object 23"/>
          <p:cNvSpPr/>
          <p:nvPr/>
        </p:nvSpPr>
        <p:spPr>
          <a:xfrm>
            <a:off x="1835150" y="1289050"/>
            <a:ext cx="914400" cy="838200"/>
          </a:xfrm>
          <a:custGeom>
            <a:avLst/>
            <a:gdLst/>
            <a:ahLst/>
            <a:cxnLst/>
            <a:rect l="l" t="t" r="r" b="b"/>
            <a:pathLst>
              <a:path w="914400" h="838200">
                <a:moveTo>
                  <a:pt x="457200" y="0"/>
                </a:moveTo>
                <a:lnTo>
                  <a:pt x="383039" y="5485"/>
                </a:lnTo>
                <a:lnTo>
                  <a:pt x="312689" y="21365"/>
                </a:lnTo>
                <a:lnTo>
                  <a:pt x="247090" y="46779"/>
                </a:lnTo>
                <a:lnTo>
                  <a:pt x="187183" y="80861"/>
                </a:lnTo>
                <a:lnTo>
                  <a:pt x="133911" y="122751"/>
                </a:lnTo>
                <a:lnTo>
                  <a:pt x="88213" y="171584"/>
                </a:lnTo>
                <a:lnTo>
                  <a:pt x="51031" y="226499"/>
                </a:lnTo>
                <a:lnTo>
                  <a:pt x="23308" y="286631"/>
                </a:lnTo>
                <a:lnTo>
                  <a:pt x="5983" y="351119"/>
                </a:lnTo>
                <a:lnTo>
                  <a:pt x="0" y="419100"/>
                </a:lnTo>
                <a:lnTo>
                  <a:pt x="1515" y="453472"/>
                </a:lnTo>
                <a:lnTo>
                  <a:pt x="13287" y="519814"/>
                </a:lnTo>
                <a:lnTo>
                  <a:pt x="35929" y="582232"/>
                </a:lnTo>
                <a:lnTo>
                  <a:pt x="68499" y="639864"/>
                </a:lnTo>
                <a:lnTo>
                  <a:pt x="110056" y="691845"/>
                </a:lnTo>
                <a:lnTo>
                  <a:pt x="159659" y="737315"/>
                </a:lnTo>
                <a:lnTo>
                  <a:pt x="216366" y="775409"/>
                </a:lnTo>
                <a:lnTo>
                  <a:pt x="279237" y="805265"/>
                </a:lnTo>
                <a:lnTo>
                  <a:pt x="347329" y="826019"/>
                </a:lnTo>
                <a:lnTo>
                  <a:pt x="419702" y="836810"/>
                </a:lnTo>
                <a:lnTo>
                  <a:pt x="457200" y="838200"/>
                </a:lnTo>
                <a:lnTo>
                  <a:pt x="494697" y="836810"/>
                </a:lnTo>
                <a:lnTo>
                  <a:pt x="567070" y="826019"/>
                </a:lnTo>
                <a:lnTo>
                  <a:pt x="635162" y="805265"/>
                </a:lnTo>
                <a:lnTo>
                  <a:pt x="698033" y="775409"/>
                </a:lnTo>
                <a:lnTo>
                  <a:pt x="754740" y="737315"/>
                </a:lnTo>
                <a:lnTo>
                  <a:pt x="804343" y="691845"/>
                </a:lnTo>
                <a:lnTo>
                  <a:pt x="845900" y="639864"/>
                </a:lnTo>
                <a:lnTo>
                  <a:pt x="878470" y="582232"/>
                </a:lnTo>
                <a:lnTo>
                  <a:pt x="901112" y="519814"/>
                </a:lnTo>
                <a:lnTo>
                  <a:pt x="912884" y="453472"/>
                </a:lnTo>
                <a:lnTo>
                  <a:pt x="914400" y="419100"/>
                </a:lnTo>
                <a:lnTo>
                  <a:pt x="912884" y="384727"/>
                </a:lnTo>
                <a:lnTo>
                  <a:pt x="901112" y="318385"/>
                </a:lnTo>
                <a:lnTo>
                  <a:pt x="878470" y="255967"/>
                </a:lnTo>
                <a:lnTo>
                  <a:pt x="845900" y="198335"/>
                </a:lnTo>
                <a:lnTo>
                  <a:pt x="804343" y="146354"/>
                </a:lnTo>
                <a:lnTo>
                  <a:pt x="754740" y="100884"/>
                </a:lnTo>
                <a:lnTo>
                  <a:pt x="698033" y="62790"/>
                </a:lnTo>
                <a:lnTo>
                  <a:pt x="635162" y="32934"/>
                </a:lnTo>
                <a:lnTo>
                  <a:pt x="567070" y="12180"/>
                </a:lnTo>
                <a:lnTo>
                  <a:pt x="494697" y="1389"/>
                </a:lnTo>
                <a:lnTo>
                  <a:pt x="457200" y="0"/>
                </a:lnTo>
                <a:close/>
              </a:path>
            </a:pathLst>
          </a:custGeom>
          <a:solidFill>
            <a:srgbClr val="009D00"/>
          </a:solidFill>
        </p:spPr>
        <p:txBody>
          <a:bodyPr wrap="square" lIns="0" tIns="0" rIns="0" bIns="0" rtlCol="0"/>
          <a:lstStyle/>
          <a:p>
            <a:endParaRPr/>
          </a:p>
        </p:txBody>
      </p:sp>
      <p:sp>
        <p:nvSpPr>
          <p:cNvPr id="24" name="object 24"/>
          <p:cNvSpPr/>
          <p:nvPr/>
        </p:nvSpPr>
        <p:spPr>
          <a:xfrm>
            <a:off x="1835150" y="1289050"/>
            <a:ext cx="914400" cy="838200"/>
          </a:xfrm>
          <a:custGeom>
            <a:avLst/>
            <a:gdLst/>
            <a:ahLst/>
            <a:cxnLst/>
            <a:rect l="l" t="t" r="r" b="b"/>
            <a:pathLst>
              <a:path w="914400" h="838200">
                <a:moveTo>
                  <a:pt x="0" y="419100"/>
                </a:moveTo>
                <a:lnTo>
                  <a:pt x="5983" y="351119"/>
                </a:lnTo>
                <a:lnTo>
                  <a:pt x="23308" y="286631"/>
                </a:lnTo>
                <a:lnTo>
                  <a:pt x="51031" y="226499"/>
                </a:lnTo>
                <a:lnTo>
                  <a:pt x="88213" y="171584"/>
                </a:lnTo>
                <a:lnTo>
                  <a:pt x="133910" y="122751"/>
                </a:lnTo>
                <a:lnTo>
                  <a:pt x="187183" y="80861"/>
                </a:lnTo>
                <a:lnTo>
                  <a:pt x="247090" y="46779"/>
                </a:lnTo>
                <a:lnTo>
                  <a:pt x="312689" y="21365"/>
                </a:lnTo>
                <a:lnTo>
                  <a:pt x="383039" y="5485"/>
                </a:lnTo>
                <a:lnTo>
                  <a:pt x="457200" y="0"/>
                </a:lnTo>
                <a:lnTo>
                  <a:pt x="494697" y="1389"/>
                </a:lnTo>
                <a:lnTo>
                  <a:pt x="567070" y="12180"/>
                </a:lnTo>
                <a:lnTo>
                  <a:pt x="635162" y="32934"/>
                </a:lnTo>
                <a:lnTo>
                  <a:pt x="698033" y="62790"/>
                </a:lnTo>
                <a:lnTo>
                  <a:pt x="754740" y="100884"/>
                </a:lnTo>
                <a:lnTo>
                  <a:pt x="804343" y="146354"/>
                </a:lnTo>
                <a:lnTo>
                  <a:pt x="845900" y="198335"/>
                </a:lnTo>
                <a:lnTo>
                  <a:pt x="878470" y="255967"/>
                </a:lnTo>
                <a:lnTo>
                  <a:pt x="901112" y="318385"/>
                </a:lnTo>
                <a:lnTo>
                  <a:pt x="912884" y="384727"/>
                </a:lnTo>
                <a:lnTo>
                  <a:pt x="914400" y="419100"/>
                </a:lnTo>
                <a:lnTo>
                  <a:pt x="912884" y="453472"/>
                </a:lnTo>
                <a:lnTo>
                  <a:pt x="901112" y="519814"/>
                </a:lnTo>
                <a:lnTo>
                  <a:pt x="878470" y="582232"/>
                </a:lnTo>
                <a:lnTo>
                  <a:pt x="845900" y="639863"/>
                </a:lnTo>
                <a:lnTo>
                  <a:pt x="804343" y="691845"/>
                </a:lnTo>
                <a:lnTo>
                  <a:pt x="754740" y="737315"/>
                </a:lnTo>
                <a:lnTo>
                  <a:pt x="698033" y="775409"/>
                </a:lnTo>
                <a:lnTo>
                  <a:pt x="635162" y="805265"/>
                </a:lnTo>
                <a:lnTo>
                  <a:pt x="567070" y="826019"/>
                </a:lnTo>
                <a:lnTo>
                  <a:pt x="494697" y="836810"/>
                </a:lnTo>
                <a:lnTo>
                  <a:pt x="457200" y="838200"/>
                </a:lnTo>
                <a:lnTo>
                  <a:pt x="419702" y="836810"/>
                </a:lnTo>
                <a:lnTo>
                  <a:pt x="347329" y="826019"/>
                </a:lnTo>
                <a:lnTo>
                  <a:pt x="279237" y="805265"/>
                </a:lnTo>
                <a:lnTo>
                  <a:pt x="216366" y="775409"/>
                </a:lnTo>
                <a:lnTo>
                  <a:pt x="159659" y="737315"/>
                </a:lnTo>
                <a:lnTo>
                  <a:pt x="110056" y="691845"/>
                </a:lnTo>
                <a:lnTo>
                  <a:pt x="68499" y="639863"/>
                </a:lnTo>
                <a:lnTo>
                  <a:pt x="35929" y="582232"/>
                </a:lnTo>
                <a:lnTo>
                  <a:pt x="13287" y="519814"/>
                </a:lnTo>
                <a:lnTo>
                  <a:pt x="1515" y="453472"/>
                </a:lnTo>
                <a:lnTo>
                  <a:pt x="0" y="419100"/>
                </a:lnTo>
                <a:close/>
              </a:path>
            </a:pathLst>
          </a:custGeom>
          <a:ln w="12700">
            <a:solidFill>
              <a:srgbClr val="000000"/>
            </a:solidFill>
          </a:ln>
        </p:spPr>
        <p:txBody>
          <a:bodyPr wrap="square" lIns="0" tIns="0" rIns="0" bIns="0" rtlCol="0"/>
          <a:lstStyle/>
          <a:p>
            <a:endParaRPr/>
          </a:p>
        </p:txBody>
      </p:sp>
      <p:sp>
        <p:nvSpPr>
          <p:cNvPr id="25" name="object 25"/>
          <p:cNvSpPr/>
          <p:nvPr/>
        </p:nvSpPr>
        <p:spPr>
          <a:xfrm>
            <a:off x="3282950" y="1289050"/>
            <a:ext cx="914400" cy="838200"/>
          </a:xfrm>
          <a:custGeom>
            <a:avLst/>
            <a:gdLst/>
            <a:ahLst/>
            <a:cxnLst/>
            <a:rect l="l" t="t" r="r" b="b"/>
            <a:pathLst>
              <a:path w="914400" h="838200">
                <a:moveTo>
                  <a:pt x="457200" y="0"/>
                </a:moveTo>
                <a:lnTo>
                  <a:pt x="383039" y="5485"/>
                </a:lnTo>
                <a:lnTo>
                  <a:pt x="312689" y="21365"/>
                </a:lnTo>
                <a:lnTo>
                  <a:pt x="247090" y="46779"/>
                </a:lnTo>
                <a:lnTo>
                  <a:pt x="187183" y="80861"/>
                </a:lnTo>
                <a:lnTo>
                  <a:pt x="133910" y="122751"/>
                </a:lnTo>
                <a:lnTo>
                  <a:pt x="88212" y="171584"/>
                </a:lnTo>
                <a:lnTo>
                  <a:pt x="51031" y="226499"/>
                </a:lnTo>
                <a:lnTo>
                  <a:pt x="23308" y="286631"/>
                </a:lnTo>
                <a:lnTo>
                  <a:pt x="5983" y="351119"/>
                </a:lnTo>
                <a:lnTo>
                  <a:pt x="0" y="419100"/>
                </a:lnTo>
                <a:lnTo>
                  <a:pt x="1515" y="453472"/>
                </a:lnTo>
                <a:lnTo>
                  <a:pt x="13287" y="519814"/>
                </a:lnTo>
                <a:lnTo>
                  <a:pt x="35928" y="582232"/>
                </a:lnTo>
                <a:lnTo>
                  <a:pt x="68498" y="639864"/>
                </a:lnTo>
                <a:lnTo>
                  <a:pt x="110055" y="691845"/>
                </a:lnTo>
                <a:lnTo>
                  <a:pt x="159658" y="737315"/>
                </a:lnTo>
                <a:lnTo>
                  <a:pt x="216366" y="775409"/>
                </a:lnTo>
                <a:lnTo>
                  <a:pt x="279236" y="805265"/>
                </a:lnTo>
                <a:lnTo>
                  <a:pt x="347329" y="826019"/>
                </a:lnTo>
                <a:lnTo>
                  <a:pt x="419702" y="836810"/>
                </a:lnTo>
                <a:lnTo>
                  <a:pt x="457200" y="838200"/>
                </a:lnTo>
                <a:lnTo>
                  <a:pt x="494697" y="836810"/>
                </a:lnTo>
                <a:lnTo>
                  <a:pt x="567070" y="826019"/>
                </a:lnTo>
                <a:lnTo>
                  <a:pt x="635163" y="805265"/>
                </a:lnTo>
                <a:lnTo>
                  <a:pt x="698033" y="775409"/>
                </a:lnTo>
                <a:lnTo>
                  <a:pt x="754741" y="737315"/>
                </a:lnTo>
                <a:lnTo>
                  <a:pt x="804344" y="691845"/>
                </a:lnTo>
                <a:lnTo>
                  <a:pt x="845901" y="639864"/>
                </a:lnTo>
                <a:lnTo>
                  <a:pt x="878471" y="582232"/>
                </a:lnTo>
                <a:lnTo>
                  <a:pt x="901112" y="519814"/>
                </a:lnTo>
                <a:lnTo>
                  <a:pt x="912884" y="453472"/>
                </a:lnTo>
                <a:lnTo>
                  <a:pt x="914400" y="419100"/>
                </a:lnTo>
                <a:lnTo>
                  <a:pt x="912884" y="384727"/>
                </a:lnTo>
                <a:lnTo>
                  <a:pt x="901112" y="318385"/>
                </a:lnTo>
                <a:lnTo>
                  <a:pt x="878471" y="255967"/>
                </a:lnTo>
                <a:lnTo>
                  <a:pt x="845901" y="198335"/>
                </a:lnTo>
                <a:lnTo>
                  <a:pt x="804344" y="146354"/>
                </a:lnTo>
                <a:lnTo>
                  <a:pt x="754741" y="100884"/>
                </a:lnTo>
                <a:lnTo>
                  <a:pt x="698033" y="62790"/>
                </a:lnTo>
                <a:lnTo>
                  <a:pt x="635163" y="32934"/>
                </a:lnTo>
                <a:lnTo>
                  <a:pt x="567070" y="12180"/>
                </a:lnTo>
                <a:lnTo>
                  <a:pt x="494697" y="1389"/>
                </a:lnTo>
                <a:lnTo>
                  <a:pt x="457200" y="0"/>
                </a:lnTo>
                <a:close/>
              </a:path>
            </a:pathLst>
          </a:custGeom>
          <a:solidFill>
            <a:srgbClr val="660066"/>
          </a:solidFill>
        </p:spPr>
        <p:txBody>
          <a:bodyPr wrap="square" lIns="0" tIns="0" rIns="0" bIns="0" rtlCol="0"/>
          <a:lstStyle/>
          <a:p>
            <a:endParaRPr/>
          </a:p>
        </p:txBody>
      </p:sp>
      <p:sp>
        <p:nvSpPr>
          <p:cNvPr id="26" name="object 26"/>
          <p:cNvSpPr/>
          <p:nvPr/>
        </p:nvSpPr>
        <p:spPr>
          <a:xfrm>
            <a:off x="3282950" y="1289050"/>
            <a:ext cx="914400" cy="838200"/>
          </a:xfrm>
          <a:custGeom>
            <a:avLst/>
            <a:gdLst/>
            <a:ahLst/>
            <a:cxnLst/>
            <a:rect l="l" t="t" r="r" b="b"/>
            <a:pathLst>
              <a:path w="914400" h="838200">
                <a:moveTo>
                  <a:pt x="0" y="419100"/>
                </a:moveTo>
                <a:lnTo>
                  <a:pt x="5983" y="351119"/>
                </a:lnTo>
                <a:lnTo>
                  <a:pt x="23308" y="286631"/>
                </a:lnTo>
                <a:lnTo>
                  <a:pt x="51031" y="226499"/>
                </a:lnTo>
                <a:lnTo>
                  <a:pt x="88213" y="171584"/>
                </a:lnTo>
                <a:lnTo>
                  <a:pt x="133910" y="122751"/>
                </a:lnTo>
                <a:lnTo>
                  <a:pt x="187183" y="80861"/>
                </a:lnTo>
                <a:lnTo>
                  <a:pt x="247090" y="46779"/>
                </a:lnTo>
                <a:lnTo>
                  <a:pt x="312689" y="21365"/>
                </a:lnTo>
                <a:lnTo>
                  <a:pt x="383039" y="5485"/>
                </a:lnTo>
                <a:lnTo>
                  <a:pt x="457200" y="0"/>
                </a:lnTo>
                <a:lnTo>
                  <a:pt x="494697" y="1389"/>
                </a:lnTo>
                <a:lnTo>
                  <a:pt x="567070" y="12180"/>
                </a:lnTo>
                <a:lnTo>
                  <a:pt x="635162" y="32934"/>
                </a:lnTo>
                <a:lnTo>
                  <a:pt x="698033" y="62790"/>
                </a:lnTo>
                <a:lnTo>
                  <a:pt x="754740" y="100884"/>
                </a:lnTo>
                <a:lnTo>
                  <a:pt x="804343" y="146354"/>
                </a:lnTo>
                <a:lnTo>
                  <a:pt x="845900" y="198335"/>
                </a:lnTo>
                <a:lnTo>
                  <a:pt x="878471" y="255967"/>
                </a:lnTo>
                <a:lnTo>
                  <a:pt x="901112" y="318385"/>
                </a:lnTo>
                <a:lnTo>
                  <a:pt x="912884" y="384727"/>
                </a:lnTo>
                <a:lnTo>
                  <a:pt x="914400" y="419100"/>
                </a:lnTo>
                <a:lnTo>
                  <a:pt x="912884" y="453472"/>
                </a:lnTo>
                <a:lnTo>
                  <a:pt x="901112" y="519814"/>
                </a:lnTo>
                <a:lnTo>
                  <a:pt x="878471" y="582232"/>
                </a:lnTo>
                <a:lnTo>
                  <a:pt x="845900" y="639863"/>
                </a:lnTo>
                <a:lnTo>
                  <a:pt x="804343" y="691845"/>
                </a:lnTo>
                <a:lnTo>
                  <a:pt x="754740" y="737315"/>
                </a:lnTo>
                <a:lnTo>
                  <a:pt x="698033" y="775409"/>
                </a:lnTo>
                <a:lnTo>
                  <a:pt x="635162" y="805265"/>
                </a:lnTo>
                <a:lnTo>
                  <a:pt x="567070" y="826019"/>
                </a:lnTo>
                <a:lnTo>
                  <a:pt x="494697" y="836810"/>
                </a:lnTo>
                <a:lnTo>
                  <a:pt x="457200" y="838200"/>
                </a:lnTo>
                <a:lnTo>
                  <a:pt x="419702" y="836810"/>
                </a:lnTo>
                <a:lnTo>
                  <a:pt x="347329" y="826019"/>
                </a:lnTo>
                <a:lnTo>
                  <a:pt x="279237" y="805265"/>
                </a:lnTo>
                <a:lnTo>
                  <a:pt x="216366" y="775409"/>
                </a:lnTo>
                <a:lnTo>
                  <a:pt x="159659" y="737315"/>
                </a:lnTo>
                <a:lnTo>
                  <a:pt x="110056" y="691845"/>
                </a:lnTo>
                <a:lnTo>
                  <a:pt x="68499" y="639863"/>
                </a:lnTo>
                <a:lnTo>
                  <a:pt x="35929" y="582232"/>
                </a:lnTo>
                <a:lnTo>
                  <a:pt x="13287" y="519814"/>
                </a:lnTo>
                <a:lnTo>
                  <a:pt x="1515" y="453472"/>
                </a:lnTo>
                <a:lnTo>
                  <a:pt x="0" y="419100"/>
                </a:lnTo>
                <a:close/>
              </a:path>
            </a:pathLst>
          </a:custGeom>
          <a:ln w="12700">
            <a:solidFill>
              <a:srgbClr val="000000"/>
            </a:solidFill>
          </a:ln>
        </p:spPr>
        <p:txBody>
          <a:bodyPr wrap="square" lIns="0" tIns="0" rIns="0" bIns="0" rtlCol="0"/>
          <a:lstStyle/>
          <a:p>
            <a:endParaRPr/>
          </a:p>
        </p:txBody>
      </p:sp>
      <p:sp>
        <p:nvSpPr>
          <p:cNvPr id="27" name="object 27"/>
          <p:cNvSpPr/>
          <p:nvPr/>
        </p:nvSpPr>
        <p:spPr>
          <a:xfrm>
            <a:off x="4730750" y="1289050"/>
            <a:ext cx="914400" cy="838200"/>
          </a:xfrm>
          <a:custGeom>
            <a:avLst/>
            <a:gdLst/>
            <a:ahLst/>
            <a:cxnLst/>
            <a:rect l="l" t="t" r="r" b="b"/>
            <a:pathLst>
              <a:path w="914400" h="838200">
                <a:moveTo>
                  <a:pt x="457200" y="0"/>
                </a:moveTo>
                <a:lnTo>
                  <a:pt x="383039" y="5485"/>
                </a:lnTo>
                <a:lnTo>
                  <a:pt x="312689" y="21365"/>
                </a:lnTo>
                <a:lnTo>
                  <a:pt x="247090" y="46779"/>
                </a:lnTo>
                <a:lnTo>
                  <a:pt x="187183" y="80861"/>
                </a:lnTo>
                <a:lnTo>
                  <a:pt x="133910" y="122751"/>
                </a:lnTo>
                <a:lnTo>
                  <a:pt x="88212" y="171584"/>
                </a:lnTo>
                <a:lnTo>
                  <a:pt x="51031" y="226499"/>
                </a:lnTo>
                <a:lnTo>
                  <a:pt x="23308" y="286631"/>
                </a:lnTo>
                <a:lnTo>
                  <a:pt x="5983" y="351119"/>
                </a:lnTo>
                <a:lnTo>
                  <a:pt x="0" y="419100"/>
                </a:lnTo>
                <a:lnTo>
                  <a:pt x="1515" y="453472"/>
                </a:lnTo>
                <a:lnTo>
                  <a:pt x="13287" y="519814"/>
                </a:lnTo>
                <a:lnTo>
                  <a:pt x="35928" y="582232"/>
                </a:lnTo>
                <a:lnTo>
                  <a:pt x="68498" y="639864"/>
                </a:lnTo>
                <a:lnTo>
                  <a:pt x="110055" y="691845"/>
                </a:lnTo>
                <a:lnTo>
                  <a:pt x="159658" y="737315"/>
                </a:lnTo>
                <a:lnTo>
                  <a:pt x="216366" y="775409"/>
                </a:lnTo>
                <a:lnTo>
                  <a:pt x="279236" y="805265"/>
                </a:lnTo>
                <a:lnTo>
                  <a:pt x="347329" y="826019"/>
                </a:lnTo>
                <a:lnTo>
                  <a:pt x="419702" y="836810"/>
                </a:lnTo>
                <a:lnTo>
                  <a:pt x="457200" y="838200"/>
                </a:lnTo>
                <a:lnTo>
                  <a:pt x="494697" y="836810"/>
                </a:lnTo>
                <a:lnTo>
                  <a:pt x="567070" y="826019"/>
                </a:lnTo>
                <a:lnTo>
                  <a:pt x="635163" y="805265"/>
                </a:lnTo>
                <a:lnTo>
                  <a:pt x="698033" y="775409"/>
                </a:lnTo>
                <a:lnTo>
                  <a:pt x="754741" y="737315"/>
                </a:lnTo>
                <a:lnTo>
                  <a:pt x="804344" y="691845"/>
                </a:lnTo>
                <a:lnTo>
                  <a:pt x="845901" y="639864"/>
                </a:lnTo>
                <a:lnTo>
                  <a:pt x="878471" y="582232"/>
                </a:lnTo>
                <a:lnTo>
                  <a:pt x="901112" y="519814"/>
                </a:lnTo>
                <a:lnTo>
                  <a:pt x="912884" y="453472"/>
                </a:lnTo>
                <a:lnTo>
                  <a:pt x="914400" y="419100"/>
                </a:lnTo>
                <a:lnTo>
                  <a:pt x="912884" y="384727"/>
                </a:lnTo>
                <a:lnTo>
                  <a:pt x="901112" y="318385"/>
                </a:lnTo>
                <a:lnTo>
                  <a:pt x="878471" y="255967"/>
                </a:lnTo>
                <a:lnTo>
                  <a:pt x="845901" y="198335"/>
                </a:lnTo>
                <a:lnTo>
                  <a:pt x="804344" y="146354"/>
                </a:lnTo>
                <a:lnTo>
                  <a:pt x="754741" y="100884"/>
                </a:lnTo>
                <a:lnTo>
                  <a:pt x="698033" y="62790"/>
                </a:lnTo>
                <a:lnTo>
                  <a:pt x="635163" y="32934"/>
                </a:lnTo>
                <a:lnTo>
                  <a:pt x="567070" y="12180"/>
                </a:lnTo>
                <a:lnTo>
                  <a:pt x="494697" y="1389"/>
                </a:lnTo>
                <a:lnTo>
                  <a:pt x="457200" y="0"/>
                </a:lnTo>
                <a:close/>
              </a:path>
            </a:pathLst>
          </a:custGeom>
          <a:solidFill>
            <a:srgbClr val="FF6600"/>
          </a:solidFill>
        </p:spPr>
        <p:txBody>
          <a:bodyPr wrap="square" lIns="0" tIns="0" rIns="0" bIns="0" rtlCol="0"/>
          <a:lstStyle/>
          <a:p>
            <a:endParaRPr/>
          </a:p>
        </p:txBody>
      </p:sp>
      <p:sp>
        <p:nvSpPr>
          <p:cNvPr id="28" name="object 28"/>
          <p:cNvSpPr/>
          <p:nvPr/>
        </p:nvSpPr>
        <p:spPr>
          <a:xfrm>
            <a:off x="4730750" y="1289050"/>
            <a:ext cx="914400" cy="838200"/>
          </a:xfrm>
          <a:custGeom>
            <a:avLst/>
            <a:gdLst/>
            <a:ahLst/>
            <a:cxnLst/>
            <a:rect l="l" t="t" r="r" b="b"/>
            <a:pathLst>
              <a:path w="914400" h="838200">
                <a:moveTo>
                  <a:pt x="0" y="419100"/>
                </a:moveTo>
                <a:lnTo>
                  <a:pt x="5983" y="351119"/>
                </a:lnTo>
                <a:lnTo>
                  <a:pt x="23308" y="286631"/>
                </a:lnTo>
                <a:lnTo>
                  <a:pt x="51031" y="226499"/>
                </a:lnTo>
                <a:lnTo>
                  <a:pt x="88213" y="171584"/>
                </a:lnTo>
                <a:lnTo>
                  <a:pt x="133910" y="122751"/>
                </a:lnTo>
                <a:lnTo>
                  <a:pt x="187183" y="80861"/>
                </a:lnTo>
                <a:lnTo>
                  <a:pt x="247090" y="46779"/>
                </a:lnTo>
                <a:lnTo>
                  <a:pt x="312689" y="21365"/>
                </a:lnTo>
                <a:lnTo>
                  <a:pt x="383039" y="5485"/>
                </a:lnTo>
                <a:lnTo>
                  <a:pt x="457200" y="0"/>
                </a:lnTo>
                <a:lnTo>
                  <a:pt x="494697" y="1389"/>
                </a:lnTo>
                <a:lnTo>
                  <a:pt x="567070" y="12180"/>
                </a:lnTo>
                <a:lnTo>
                  <a:pt x="635162" y="32934"/>
                </a:lnTo>
                <a:lnTo>
                  <a:pt x="698033" y="62790"/>
                </a:lnTo>
                <a:lnTo>
                  <a:pt x="754740" y="100884"/>
                </a:lnTo>
                <a:lnTo>
                  <a:pt x="804343" y="146354"/>
                </a:lnTo>
                <a:lnTo>
                  <a:pt x="845900" y="198335"/>
                </a:lnTo>
                <a:lnTo>
                  <a:pt x="878471" y="255967"/>
                </a:lnTo>
                <a:lnTo>
                  <a:pt x="901112" y="318385"/>
                </a:lnTo>
                <a:lnTo>
                  <a:pt x="912884" y="384727"/>
                </a:lnTo>
                <a:lnTo>
                  <a:pt x="914400" y="419100"/>
                </a:lnTo>
                <a:lnTo>
                  <a:pt x="912884" y="453472"/>
                </a:lnTo>
                <a:lnTo>
                  <a:pt x="901112" y="519814"/>
                </a:lnTo>
                <a:lnTo>
                  <a:pt x="878471" y="582232"/>
                </a:lnTo>
                <a:lnTo>
                  <a:pt x="845900" y="639863"/>
                </a:lnTo>
                <a:lnTo>
                  <a:pt x="804343" y="691845"/>
                </a:lnTo>
                <a:lnTo>
                  <a:pt x="754740" y="737315"/>
                </a:lnTo>
                <a:lnTo>
                  <a:pt x="698033" y="775409"/>
                </a:lnTo>
                <a:lnTo>
                  <a:pt x="635162" y="805265"/>
                </a:lnTo>
                <a:lnTo>
                  <a:pt x="567070" y="826019"/>
                </a:lnTo>
                <a:lnTo>
                  <a:pt x="494697" y="836810"/>
                </a:lnTo>
                <a:lnTo>
                  <a:pt x="457200" y="838200"/>
                </a:lnTo>
                <a:lnTo>
                  <a:pt x="419702" y="836810"/>
                </a:lnTo>
                <a:lnTo>
                  <a:pt x="347329" y="826019"/>
                </a:lnTo>
                <a:lnTo>
                  <a:pt x="279237" y="805265"/>
                </a:lnTo>
                <a:lnTo>
                  <a:pt x="216366" y="775409"/>
                </a:lnTo>
                <a:lnTo>
                  <a:pt x="159659" y="737315"/>
                </a:lnTo>
                <a:lnTo>
                  <a:pt x="110056" y="691845"/>
                </a:lnTo>
                <a:lnTo>
                  <a:pt x="68499" y="639863"/>
                </a:lnTo>
                <a:lnTo>
                  <a:pt x="35929" y="582232"/>
                </a:lnTo>
                <a:lnTo>
                  <a:pt x="13287" y="519814"/>
                </a:lnTo>
                <a:lnTo>
                  <a:pt x="1515" y="453472"/>
                </a:lnTo>
                <a:lnTo>
                  <a:pt x="0" y="419100"/>
                </a:lnTo>
                <a:close/>
              </a:path>
            </a:pathLst>
          </a:custGeom>
          <a:ln w="12700">
            <a:solidFill>
              <a:srgbClr val="000000"/>
            </a:solidFill>
          </a:ln>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636270">
              <a:lnSpc>
                <a:spcPct val="100000"/>
              </a:lnSpc>
            </a:pPr>
            <a:r>
              <a:rPr b="1" spc="30" dirty="0">
                <a:latin typeface="Arial"/>
                <a:cs typeface="Arial"/>
              </a:rPr>
              <a:t>P</a:t>
            </a:r>
            <a:r>
              <a:rPr b="1" spc="-25" dirty="0">
                <a:latin typeface="Arial"/>
                <a:cs typeface="Arial"/>
              </a:rPr>
              <a:t>e</a:t>
            </a:r>
            <a:r>
              <a:rPr b="1" spc="40" dirty="0">
                <a:latin typeface="Arial"/>
                <a:cs typeface="Arial"/>
              </a:rPr>
              <a:t>r</a:t>
            </a:r>
            <a:r>
              <a:rPr b="1" spc="-25" dirty="0">
                <a:latin typeface="Arial"/>
                <a:cs typeface="Arial"/>
              </a:rPr>
              <a:t>s</a:t>
            </a:r>
            <a:r>
              <a:rPr b="1" spc="-50" dirty="0">
                <a:latin typeface="Arial"/>
                <a:cs typeface="Arial"/>
              </a:rPr>
              <a:t>on</a:t>
            </a:r>
            <a:r>
              <a:rPr b="1" spc="-25" dirty="0">
                <a:latin typeface="Arial"/>
                <a:cs typeface="Arial"/>
              </a:rPr>
              <a:t>a</a:t>
            </a:r>
            <a:r>
              <a:rPr b="1" spc="-20" dirty="0">
                <a:latin typeface="Arial"/>
                <a:cs typeface="Arial"/>
              </a:rPr>
              <a:t>li</a:t>
            </a:r>
            <a:r>
              <a:rPr b="1" dirty="0">
                <a:latin typeface="Arial"/>
                <a:cs typeface="Arial"/>
              </a:rPr>
              <a:t>z</a:t>
            </a:r>
            <a:r>
              <a:rPr b="1" spc="-25" dirty="0">
                <a:latin typeface="Arial"/>
                <a:cs typeface="Arial"/>
              </a:rPr>
              <a:t>e</a:t>
            </a:r>
            <a:r>
              <a:rPr b="1" spc="-5" dirty="0">
                <a:latin typeface="Arial"/>
                <a:cs typeface="Arial"/>
              </a:rPr>
              <a:t>d</a:t>
            </a:r>
            <a:r>
              <a:rPr b="1" spc="140" dirty="0">
                <a:latin typeface="Arial"/>
                <a:cs typeface="Arial"/>
              </a:rPr>
              <a:t> </a:t>
            </a:r>
            <a:r>
              <a:rPr b="1" spc="10" dirty="0">
                <a:latin typeface="Arial"/>
                <a:cs typeface="Arial"/>
              </a:rPr>
              <a:t>C</a:t>
            </a:r>
            <a:r>
              <a:rPr b="1" spc="-25" dirty="0">
                <a:latin typeface="Arial"/>
                <a:cs typeface="Arial"/>
              </a:rPr>
              <a:t>a</a:t>
            </a:r>
            <a:r>
              <a:rPr b="1" spc="-50" dirty="0">
                <a:latin typeface="Arial"/>
                <a:cs typeface="Arial"/>
              </a:rPr>
              <a:t>n</a:t>
            </a:r>
            <a:r>
              <a:rPr b="1" spc="-25" dirty="0">
                <a:latin typeface="Arial"/>
                <a:cs typeface="Arial"/>
              </a:rPr>
              <a:t>ce</a:t>
            </a:r>
            <a:r>
              <a:rPr b="1" dirty="0">
                <a:latin typeface="Arial"/>
                <a:cs typeface="Arial"/>
              </a:rPr>
              <a:t>r</a:t>
            </a:r>
            <a:r>
              <a:rPr b="1" spc="130" dirty="0">
                <a:latin typeface="Arial"/>
                <a:cs typeface="Arial"/>
              </a:rPr>
              <a:t> </a:t>
            </a:r>
            <a:r>
              <a:rPr b="1" spc="-250" dirty="0">
                <a:latin typeface="Arial"/>
                <a:cs typeface="Arial"/>
              </a:rPr>
              <a:t>T</a:t>
            </a:r>
            <a:r>
              <a:rPr b="1" spc="40" dirty="0">
                <a:latin typeface="Arial"/>
                <a:cs typeface="Arial"/>
              </a:rPr>
              <a:t>r</a:t>
            </a:r>
            <a:r>
              <a:rPr b="1" spc="-25" dirty="0">
                <a:latin typeface="Arial"/>
                <a:cs typeface="Arial"/>
              </a:rPr>
              <a:t>ea</a:t>
            </a:r>
            <a:r>
              <a:rPr b="1" spc="-35" dirty="0">
                <a:latin typeface="Arial"/>
                <a:cs typeface="Arial"/>
              </a:rPr>
              <a:t>t</a:t>
            </a:r>
            <a:r>
              <a:rPr b="1" spc="40" dirty="0">
                <a:latin typeface="Arial"/>
                <a:cs typeface="Arial"/>
              </a:rPr>
              <a:t>m</a:t>
            </a:r>
            <a:r>
              <a:rPr b="1" spc="-25" dirty="0">
                <a:latin typeface="Arial"/>
                <a:cs typeface="Arial"/>
              </a:rPr>
              <a:t>e</a:t>
            </a:r>
            <a:r>
              <a:rPr b="1" spc="-50" dirty="0">
                <a:latin typeface="Arial"/>
                <a:cs typeface="Arial"/>
              </a:rPr>
              <a:t>n</a:t>
            </a:r>
            <a:r>
              <a:rPr b="1" dirty="0">
                <a:latin typeface="Arial"/>
                <a:cs typeface="Arial"/>
              </a:rPr>
              <a:t>t</a:t>
            </a:r>
          </a:p>
        </p:txBody>
      </p:sp>
      <p:sp>
        <p:nvSpPr>
          <p:cNvPr id="4" name="object 4"/>
          <p:cNvSpPr txBox="1"/>
          <p:nvPr/>
        </p:nvSpPr>
        <p:spPr>
          <a:xfrm>
            <a:off x="611218" y="1014774"/>
            <a:ext cx="4860925" cy="1333500"/>
          </a:xfrm>
          <a:prstGeom prst="rect">
            <a:avLst/>
          </a:prstGeom>
        </p:spPr>
        <p:txBody>
          <a:bodyPr vert="horz" wrap="square" lIns="0" tIns="0" rIns="0" bIns="0" rtlCol="0">
            <a:spAutoFit/>
          </a:bodyPr>
          <a:lstStyle/>
          <a:p>
            <a:pPr marL="12065" marR="5080" indent="14604" algn="ctr">
              <a:lnSpc>
                <a:spcPct val="95100"/>
              </a:lnSpc>
            </a:pPr>
            <a:r>
              <a:rPr sz="3200" b="1" spc="-35" dirty="0">
                <a:solidFill>
                  <a:srgbClr val="FFFFFF"/>
                </a:solidFill>
                <a:latin typeface="Arial"/>
                <a:cs typeface="Arial"/>
              </a:rPr>
              <a:t>P</a:t>
            </a:r>
            <a:r>
              <a:rPr sz="3200" b="1" spc="15" dirty="0">
                <a:solidFill>
                  <a:srgbClr val="FFFFFF"/>
                </a:solidFill>
                <a:latin typeface="Arial"/>
                <a:cs typeface="Arial"/>
              </a:rPr>
              <a:t>e</a:t>
            </a:r>
            <a:r>
              <a:rPr sz="3200" b="1" spc="-45" dirty="0">
                <a:solidFill>
                  <a:srgbClr val="FFFFFF"/>
                </a:solidFill>
                <a:latin typeface="Arial"/>
                <a:cs typeface="Arial"/>
              </a:rPr>
              <a:t>r</a:t>
            </a:r>
            <a:r>
              <a:rPr sz="3200" b="1" spc="35" dirty="0">
                <a:solidFill>
                  <a:srgbClr val="FFFFFF"/>
                </a:solidFill>
                <a:latin typeface="Arial"/>
                <a:cs typeface="Arial"/>
              </a:rPr>
              <a:t>fo</a:t>
            </a:r>
            <a:r>
              <a:rPr sz="3200" b="1" spc="-45" dirty="0">
                <a:solidFill>
                  <a:srgbClr val="FFFFFF"/>
                </a:solidFill>
                <a:latin typeface="Arial"/>
                <a:cs typeface="Arial"/>
              </a:rPr>
              <a:t>r</a:t>
            </a:r>
            <a:r>
              <a:rPr sz="3200" b="1" dirty="0">
                <a:solidFill>
                  <a:srgbClr val="FFFFFF"/>
                </a:solidFill>
                <a:latin typeface="Arial"/>
                <a:cs typeface="Arial"/>
              </a:rPr>
              <a:t>m</a:t>
            </a:r>
            <a:r>
              <a:rPr sz="3200" b="1" spc="60" dirty="0">
                <a:solidFill>
                  <a:srgbClr val="FFFFFF"/>
                </a:solidFill>
                <a:latin typeface="Arial"/>
                <a:cs typeface="Arial"/>
              </a:rPr>
              <a:t> </a:t>
            </a:r>
            <a:r>
              <a:rPr sz="3200" b="1" spc="10" dirty="0">
                <a:solidFill>
                  <a:srgbClr val="FFFFFF"/>
                </a:solidFill>
                <a:latin typeface="Arial"/>
                <a:cs typeface="Arial"/>
              </a:rPr>
              <a:t>l</a:t>
            </a:r>
            <a:r>
              <a:rPr sz="3200" b="1" spc="15" dirty="0">
                <a:solidFill>
                  <a:srgbClr val="FFFFFF"/>
                </a:solidFill>
                <a:latin typeface="Arial"/>
                <a:cs typeface="Arial"/>
              </a:rPr>
              <a:t>a</a:t>
            </a:r>
            <a:r>
              <a:rPr sz="3200" b="1" spc="-45" dirty="0">
                <a:solidFill>
                  <a:srgbClr val="FFFFFF"/>
                </a:solidFill>
                <a:latin typeface="Arial"/>
                <a:cs typeface="Arial"/>
              </a:rPr>
              <a:t>r</a:t>
            </a:r>
            <a:r>
              <a:rPr sz="3200" b="1" spc="35" dirty="0">
                <a:solidFill>
                  <a:srgbClr val="FFFFFF"/>
                </a:solidFill>
                <a:latin typeface="Arial"/>
                <a:cs typeface="Arial"/>
              </a:rPr>
              <a:t>g</a:t>
            </a:r>
            <a:r>
              <a:rPr sz="3200" b="1" dirty="0">
                <a:solidFill>
                  <a:srgbClr val="FFFFFF"/>
                </a:solidFill>
                <a:latin typeface="Arial"/>
                <a:cs typeface="Arial"/>
              </a:rPr>
              <a:t>e</a:t>
            </a:r>
            <a:r>
              <a:rPr sz="3200" b="1" spc="-70" dirty="0">
                <a:solidFill>
                  <a:srgbClr val="FFFFFF"/>
                </a:solidFill>
                <a:latin typeface="Arial"/>
                <a:cs typeface="Arial"/>
              </a:rPr>
              <a:t> </a:t>
            </a:r>
            <a:r>
              <a:rPr sz="3200" b="1" spc="15" dirty="0">
                <a:solidFill>
                  <a:srgbClr val="FFFFFF"/>
                </a:solidFill>
                <a:latin typeface="Arial"/>
                <a:cs typeface="Arial"/>
              </a:rPr>
              <a:t>sca</a:t>
            </a:r>
            <a:r>
              <a:rPr sz="3200" b="1" spc="10" dirty="0">
                <a:solidFill>
                  <a:srgbClr val="FFFFFF"/>
                </a:solidFill>
                <a:latin typeface="Arial"/>
                <a:cs typeface="Arial"/>
              </a:rPr>
              <a:t>le </a:t>
            </a:r>
            <a:r>
              <a:rPr sz="3200" b="1" spc="20" dirty="0">
                <a:solidFill>
                  <a:srgbClr val="FFFFFF"/>
                </a:solidFill>
                <a:latin typeface="Arial"/>
                <a:cs typeface="Arial"/>
              </a:rPr>
              <a:t>a</a:t>
            </a:r>
            <a:r>
              <a:rPr sz="3200" b="1" spc="45" dirty="0">
                <a:solidFill>
                  <a:srgbClr val="FFFFFF"/>
                </a:solidFill>
                <a:latin typeface="Arial"/>
                <a:cs typeface="Arial"/>
              </a:rPr>
              <a:t>n</a:t>
            </a:r>
            <a:r>
              <a:rPr sz="3200" b="1" spc="20" dirty="0">
                <a:solidFill>
                  <a:srgbClr val="FFFFFF"/>
                </a:solidFill>
                <a:latin typeface="Arial"/>
                <a:cs typeface="Arial"/>
              </a:rPr>
              <a:t>a</a:t>
            </a:r>
            <a:r>
              <a:rPr sz="3200" b="1" spc="10" dirty="0">
                <a:solidFill>
                  <a:srgbClr val="FFFFFF"/>
                </a:solidFill>
                <a:latin typeface="Arial"/>
                <a:cs typeface="Arial"/>
              </a:rPr>
              <a:t>l</a:t>
            </a:r>
            <a:r>
              <a:rPr sz="3200" b="1" spc="20" dirty="0">
                <a:solidFill>
                  <a:srgbClr val="FFFFFF"/>
                </a:solidFill>
                <a:latin typeface="Arial"/>
                <a:cs typeface="Arial"/>
              </a:rPr>
              <a:t>ys</a:t>
            </a:r>
            <a:r>
              <a:rPr sz="3200" b="1" spc="10" dirty="0">
                <a:solidFill>
                  <a:srgbClr val="FFFFFF"/>
                </a:solidFill>
                <a:latin typeface="Arial"/>
                <a:cs typeface="Arial"/>
              </a:rPr>
              <a:t>i</a:t>
            </a:r>
            <a:r>
              <a:rPr sz="3200" b="1" dirty="0">
                <a:solidFill>
                  <a:srgbClr val="FFFFFF"/>
                </a:solidFill>
                <a:latin typeface="Arial"/>
                <a:cs typeface="Arial"/>
              </a:rPr>
              <a:t>s</a:t>
            </a:r>
            <a:r>
              <a:rPr sz="3200" b="1" spc="-175" dirty="0">
                <a:solidFill>
                  <a:srgbClr val="FFFFFF"/>
                </a:solidFill>
                <a:latin typeface="Arial"/>
                <a:cs typeface="Arial"/>
              </a:rPr>
              <a:t> </a:t>
            </a:r>
            <a:r>
              <a:rPr sz="3200" b="1" spc="35" dirty="0">
                <a:solidFill>
                  <a:srgbClr val="FFFFFF"/>
                </a:solidFill>
                <a:latin typeface="Arial"/>
                <a:cs typeface="Arial"/>
              </a:rPr>
              <a:t>o</a:t>
            </a:r>
            <a:r>
              <a:rPr sz="3200" b="1" spc="-5" dirty="0">
                <a:solidFill>
                  <a:srgbClr val="FFFFFF"/>
                </a:solidFill>
                <a:latin typeface="Arial"/>
                <a:cs typeface="Arial"/>
              </a:rPr>
              <a:t>f</a:t>
            </a:r>
            <a:r>
              <a:rPr sz="3200" b="1" spc="-55" dirty="0">
                <a:solidFill>
                  <a:srgbClr val="FFFFFF"/>
                </a:solidFill>
                <a:latin typeface="Arial"/>
                <a:cs typeface="Arial"/>
              </a:rPr>
              <a:t> </a:t>
            </a:r>
            <a:r>
              <a:rPr sz="3200" b="1" spc="45" dirty="0">
                <a:solidFill>
                  <a:srgbClr val="FFFFFF"/>
                </a:solidFill>
                <a:latin typeface="Arial"/>
                <a:cs typeface="Arial"/>
              </a:rPr>
              <a:t>p</a:t>
            </a:r>
            <a:r>
              <a:rPr sz="3200" b="1" spc="15" dirty="0">
                <a:solidFill>
                  <a:srgbClr val="FFFFFF"/>
                </a:solidFill>
                <a:latin typeface="Arial"/>
                <a:cs typeface="Arial"/>
              </a:rPr>
              <a:t>a</a:t>
            </a:r>
            <a:r>
              <a:rPr sz="3200" b="1" spc="35" dirty="0">
                <a:solidFill>
                  <a:srgbClr val="FFFFFF"/>
                </a:solidFill>
                <a:latin typeface="Arial"/>
                <a:cs typeface="Arial"/>
              </a:rPr>
              <a:t>t</a:t>
            </a:r>
            <a:r>
              <a:rPr sz="3200" b="1" spc="0" dirty="0">
                <a:solidFill>
                  <a:srgbClr val="FFFFFF"/>
                </a:solidFill>
                <a:latin typeface="Arial"/>
                <a:cs typeface="Arial"/>
              </a:rPr>
              <a:t>i</a:t>
            </a:r>
            <a:r>
              <a:rPr sz="3200" b="1" spc="15" dirty="0">
                <a:solidFill>
                  <a:srgbClr val="FFFFFF"/>
                </a:solidFill>
                <a:latin typeface="Arial"/>
                <a:cs typeface="Arial"/>
              </a:rPr>
              <a:t>e</a:t>
            </a:r>
            <a:r>
              <a:rPr sz="3200" b="1" spc="35" dirty="0">
                <a:solidFill>
                  <a:srgbClr val="FFFFFF"/>
                </a:solidFill>
                <a:latin typeface="Arial"/>
                <a:cs typeface="Arial"/>
              </a:rPr>
              <a:t>n</a:t>
            </a:r>
            <a:r>
              <a:rPr sz="3200" b="1" spc="-5" dirty="0">
                <a:solidFill>
                  <a:srgbClr val="FFFFFF"/>
                </a:solidFill>
                <a:latin typeface="Arial"/>
                <a:cs typeface="Arial"/>
              </a:rPr>
              <a:t>t</a:t>
            </a:r>
            <a:r>
              <a:rPr sz="3200" b="1" spc="-260" dirty="0">
                <a:solidFill>
                  <a:srgbClr val="FFFFFF"/>
                </a:solidFill>
                <a:latin typeface="Arial"/>
                <a:cs typeface="Arial"/>
              </a:rPr>
              <a:t> </a:t>
            </a:r>
            <a:r>
              <a:rPr sz="3200" b="1" spc="45" dirty="0">
                <a:solidFill>
                  <a:srgbClr val="FFFFFF"/>
                </a:solidFill>
                <a:latin typeface="Arial"/>
                <a:cs typeface="Arial"/>
              </a:rPr>
              <a:t>g</a:t>
            </a:r>
            <a:r>
              <a:rPr sz="3200" b="1" spc="15" dirty="0">
                <a:solidFill>
                  <a:srgbClr val="FFFFFF"/>
                </a:solidFill>
                <a:latin typeface="Arial"/>
                <a:cs typeface="Arial"/>
              </a:rPr>
              <a:t>e</a:t>
            </a:r>
            <a:r>
              <a:rPr sz="3200" b="1" spc="45" dirty="0">
                <a:solidFill>
                  <a:srgbClr val="FFFFFF"/>
                </a:solidFill>
                <a:latin typeface="Arial"/>
                <a:cs typeface="Arial"/>
              </a:rPr>
              <a:t>n</a:t>
            </a:r>
            <a:r>
              <a:rPr sz="3200" b="1" spc="15" dirty="0">
                <a:solidFill>
                  <a:srgbClr val="FFFFFF"/>
                </a:solidFill>
                <a:latin typeface="Arial"/>
                <a:cs typeface="Arial"/>
              </a:rPr>
              <a:t>e</a:t>
            </a:r>
            <a:r>
              <a:rPr sz="3200" b="1" dirty="0">
                <a:solidFill>
                  <a:srgbClr val="FFFFFF"/>
                </a:solidFill>
                <a:latin typeface="Arial"/>
                <a:cs typeface="Arial"/>
              </a:rPr>
              <a:t>s </a:t>
            </a:r>
            <a:r>
              <a:rPr sz="3200" b="1" spc="20" dirty="0">
                <a:solidFill>
                  <a:srgbClr val="FFFFFF"/>
                </a:solidFill>
                <a:latin typeface="Arial"/>
                <a:cs typeface="Arial"/>
              </a:rPr>
              <a:t>a</a:t>
            </a:r>
            <a:r>
              <a:rPr sz="3200" b="1" spc="45" dirty="0">
                <a:solidFill>
                  <a:srgbClr val="FFFFFF"/>
                </a:solidFill>
                <a:latin typeface="Arial"/>
                <a:cs typeface="Arial"/>
              </a:rPr>
              <a:t>n</a:t>
            </a:r>
            <a:r>
              <a:rPr sz="3200" b="1" spc="-5" dirty="0">
                <a:solidFill>
                  <a:srgbClr val="FFFFFF"/>
                </a:solidFill>
                <a:latin typeface="Arial"/>
                <a:cs typeface="Arial"/>
              </a:rPr>
              <a:t>d</a:t>
            </a:r>
            <a:r>
              <a:rPr sz="3200" b="1" spc="-45" dirty="0">
                <a:solidFill>
                  <a:srgbClr val="FFFFFF"/>
                </a:solidFill>
                <a:latin typeface="Arial"/>
                <a:cs typeface="Arial"/>
              </a:rPr>
              <a:t> </a:t>
            </a:r>
            <a:r>
              <a:rPr sz="3200" b="1" spc="30" dirty="0">
                <a:solidFill>
                  <a:srgbClr val="FFFFFF"/>
                </a:solidFill>
                <a:latin typeface="Arial"/>
                <a:cs typeface="Arial"/>
              </a:rPr>
              <a:t>t</a:t>
            </a:r>
            <a:r>
              <a:rPr sz="3200" b="1" spc="35" dirty="0">
                <a:solidFill>
                  <a:srgbClr val="FFFFFF"/>
                </a:solidFill>
                <a:latin typeface="Arial"/>
                <a:cs typeface="Arial"/>
              </a:rPr>
              <a:t>u</a:t>
            </a:r>
            <a:r>
              <a:rPr sz="3200" b="1" spc="-50" dirty="0">
                <a:solidFill>
                  <a:srgbClr val="FFFFFF"/>
                </a:solidFill>
                <a:latin typeface="Arial"/>
                <a:cs typeface="Arial"/>
              </a:rPr>
              <a:t>m</a:t>
            </a:r>
            <a:r>
              <a:rPr sz="3200" b="1" spc="35" dirty="0">
                <a:solidFill>
                  <a:srgbClr val="FFFFFF"/>
                </a:solidFill>
                <a:latin typeface="Arial"/>
                <a:cs typeface="Arial"/>
              </a:rPr>
              <a:t>o</a:t>
            </a:r>
            <a:r>
              <a:rPr sz="3200" b="1" dirty="0">
                <a:solidFill>
                  <a:srgbClr val="FFFFFF"/>
                </a:solidFill>
                <a:latin typeface="Arial"/>
                <a:cs typeface="Arial"/>
              </a:rPr>
              <a:t>r</a:t>
            </a:r>
            <a:r>
              <a:rPr sz="3200" b="1" spc="-140" dirty="0">
                <a:solidFill>
                  <a:srgbClr val="FFFFFF"/>
                </a:solidFill>
                <a:latin typeface="Arial"/>
                <a:cs typeface="Arial"/>
              </a:rPr>
              <a:t> </a:t>
            </a:r>
            <a:r>
              <a:rPr sz="3200" b="1" spc="35" dirty="0">
                <a:solidFill>
                  <a:srgbClr val="FFFFFF"/>
                </a:solidFill>
                <a:latin typeface="Arial"/>
                <a:cs typeface="Arial"/>
              </a:rPr>
              <a:t>g</a:t>
            </a:r>
            <a:r>
              <a:rPr sz="3200" b="1" spc="-50" dirty="0">
                <a:solidFill>
                  <a:srgbClr val="FFFFFF"/>
                </a:solidFill>
                <a:latin typeface="Arial"/>
                <a:cs typeface="Arial"/>
              </a:rPr>
              <a:t>r</a:t>
            </a:r>
            <a:r>
              <a:rPr sz="3200" b="1" spc="35" dirty="0">
                <a:solidFill>
                  <a:srgbClr val="FFFFFF"/>
                </a:solidFill>
                <a:latin typeface="Arial"/>
                <a:cs typeface="Arial"/>
              </a:rPr>
              <a:t>o</a:t>
            </a:r>
            <a:r>
              <a:rPr sz="3200" b="1" spc="0" dirty="0">
                <a:solidFill>
                  <a:srgbClr val="FFFFFF"/>
                </a:solidFill>
                <a:latin typeface="Arial"/>
                <a:cs typeface="Arial"/>
              </a:rPr>
              <a:t>w</a:t>
            </a:r>
            <a:r>
              <a:rPr sz="3200" b="1" spc="30" dirty="0">
                <a:solidFill>
                  <a:srgbClr val="FFFFFF"/>
                </a:solidFill>
                <a:latin typeface="Arial"/>
                <a:cs typeface="Arial"/>
              </a:rPr>
              <a:t>t</a:t>
            </a:r>
            <a:r>
              <a:rPr sz="3200" b="1" spc="-5" dirty="0">
                <a:solidFill>
                  <a:srgbClr val="FFFFFF"/>
                </a:solidFill>
                <a:latin typeface="Arial"/>
                <a:cs typeface="Arial"/>
              </a:rPr>
              <a:t>h</a:t>
            </a:r>
            <a:endParaRPr sz="3200">
              <a:latin typeface="Arial"/>
              <a:cs typeface="Arial"/>
            </a:endParaRPr>
          </a:p>
        </p:txBody>
      </p:sp>
      <p:sp>
        <p:nvSpPr>
          <p:cNvPr id="5" name="object 5"/>
          <p:cNvSpPr txBox="1"/>
          <p:nvPr/>
        </p:nvSpPr>
        <p:spPr>
          <a:xfrm>
            <a:off x="1982819" y="3619208"/>
            <a:ext cx="2343785" cy="990600"/>
          </a:xfrm>
          <a:prstGeom prst="rect">
            <a:avLst/>
          </a:prstGeom>
        </p:spPr>
        <p:txBody>
          <a:bodyPr vert="horz" wrap="square" lIns="0" tIns="0" rIns="0" bIns="0" rtlCol="0">
            <a:spAutoFit/>
          </a:bodyPr>
          <a:lstStyle/>
          <a:p>
            <a:pPr marL="241300" marR="5080" indent="-228600">
              <a:lnSpc>
                <a:spcPct val="114599"/>
              </a:lnSpc>
            </a:pPr>
            <a:r>
              <a:rPr sz="3200" b="1" spc="-15" dirty="0">
                <a:solidFill>
                  <a:srgbClr val="FFFFFF"/>
                </a:solidFill>
                <a:latin typeface="Arial"/>
                <a:cs typeface="Arial"/>
              </a:rPr>
              <a:t>C</a:t>
            </a:r>
            <a:r>
              <a:rPr sz="3200" b="1" spc="35" dirty="0">
                <a:solidFill>
                  <a:srgbClr val="FFFFFF"/>
                </a:solidFill>
                <a:latin typeface="Arial"/>
                <a:cs typeface="Arial"/>
              </a:rPr>
              <a:t>u</a:t>
            </a:r>
            <a:r>
              <a:rPr sz="3200" b="1" spc="20" dirty="0">
                <a:solidFill>
                  <a:srgbClr val="FFFFFF"/>
                </a:solidFill>
                <a:latin typeface="Arial"/>
                <a:cs typeface="Arial"/>
              </a:rPr>
              <a:t>s</a:t>
            </a:r>
            <a:r>
              <a:rPr sz="3200" b="1" spc="30" dirty="0">
                <a:solidFill>
                  <a:srgbClr val="FFFFFF"/>
                </a:solidFill>
                <a:latin typeface="Arial"/>
                <a:cs typeface="Arial"/>
              </a:rPr>
              <a:t>t</a:t>
            </a:r>
            <a:r>
              <a:rPr sz="3200" b="1" spc="35" dirty="0">
                <a:solidFill>
                  <a:srgbClr val="FFFFFF"/>
                </a:solidFill>
                <a:latin typeface="Arial"/>
                <a:cs typeface="Arial"/>
              </a:rPr>
              <a:t>o</a:t>
            </a:r>
            <a:r>
              <a:rPr sz="3200" b="1" spc="-50" dirty="0">
                <a:solidFill>
                  <a:srgbClr val="FFFFFF"/>
                </a:solidFill>
                <a:latin typeface="Arial"/>
                <a:cs typeface="Arial"/>
              </a:rPr>
              <a:t>m</a:t>
            </a:r>
            <a:r>
              <a:rPr sz="3200" b="1" spc="0" dirty="0">
                <a:solidFill>
                  <a:srgbClr val="FFFFFF"/>
                </a:solidFill>
                <a:latin typeface="Arial"/>
                <a:cs typeface="Arial"/>
              </a:rPr>
              <a:t>i</a:t>
            </a:r>
            <a:r>
              <a:rPr sz="3200" b="1" dirty="0">
                <a:solidFill>
                  <a:srgbClr val="FFFFFF"/>
                </a:solidFill>
                <a:latin typeface="Arial"/>
                <a:cs typeface="Arial"/>
              </a:rPr>
              <a:t>z</a:t>
            </a:r>
            <a:r>
              <a:rPr sz="3200" b="1" spc="20" dirty="0">
                <a:solidFill>
                  <a:srgbClr val="FFFFFF"/>
                </a:solidFill>
                <a:latin typeface="Arial"/>
                <a:cs typeface="Arial"/>
              </a:rPr>
              <a:t>e</a:t>
            </a:r>
            <a:r>
              <a:rPr sz="3200" b="1" spc="-5" dirty="0">
                <a:solidFill>
                  <a:srgbClr val="FFFFFF"/>
                </a:solidFill>
                <a:latin typeface="Arial"/>
                <a:cs typeface="Arial"/>
              </a:rPr>
              <a:t>d </a:t>
            </a:r>
            <a:r>
              <a:rPr sz="3200" b="1" spc="30" dirty="0">
                <a:solidFill>
                  <a:srgbClr val="FFFFFF"/>
                </a:solidFill>
                <a:latin typeface="Arial"/>
                <a:cs typeface="Arial"/>
              </a:rPr>
              <a:t>t</a:t>
            </a:r>
            <a:r>
              <a:rPr sz="3200" b="1" spc="-50" dirty="0">
                <a:solidFill>
                  <a:srgbClr val="FFFFFF"/>
                </a:solidFill>
                <a:latin typeface="Arial"/>
                <a:cs typeface="Arial"/>
              </a:rPr>
              <a:t>r</a:t>
            </a:r>
            <a:r>
              <a:rPr sz="3200" b="1" spc="20" dirty="0">
                <a:solidFill>
                  <a:srgbClr val="FFFFFF"/>
                </a:solidFill>
                <a:latin typeface="Arial"/>
                <a:cs typeface="Arial"/>
              </a:rPr>
              <a:t>ea</a:t>
            </a:r>
            <a:r>
              <a:rPr sz="3200" b="1" spc="30" dirty="0">
                <a:solidFill>
                  <a:srgbClr val="FFFFFF"/>
                </a:solidFill>
                <a:latin typeface="Arial"/>
                <a:cs typeface="Arial"/>
              </a:rPr>
              <a:t>t</a:t>
            </a:r>
            <a:r>
              <a:rPr sz="3200" b="1" spc="-50" dirty="0">
                <a:solidFill>
                  <a:srgbClr val="FFFFFF"/>
                </a:solidFill>
                <a:latin typeface="Arial"/>
                <a:cs typeface="Arial"/>
              </a:rPr>
              <a:t>m</a:t>
            </a:r>
            <a:r>
              <a:rPr sz="3200" b="1" spc="20" dirty="0">
                <a:solidFill>
                  <a:srgbClr val="FFFFFF"/>
                </a:solidFill>
                <a:latin typeface="Arial"/>
                <a:cs typeface="Arial"/>
              </a:rPr>
              <a:t>e</a:t>
            </a:r>
            <a:r>
              <a:rPr sz="3200" b="1" spc="30" dirty="0">
                <a:solidFill>
                  <a:srgbClr val="FFFFFF"/>
                </a:solidFill>
                <a:latin typeface="Arial"/>
                <a:cs typeface="Arial"/>
              </a:rPr>
              <a:t>n</a:t>
            </a:r>
            <a:r>
              <a:rPr sz="3200" b="1" dirty="0">
                <a:solidFill>
                  <a:srgbClr val="FFFFFF"/>
                </a:solidFill>
                <a:latin typeface="Arial"/>
                <a:cs typeface="Arial"/>
              </a:rPr>
              <a:t>t</a:t>
            </a:r>
            <a:endParaRPr sz="3200">
              <a:latin typeface="Arial"/>
              <a:cs typeface="Arial"/>
            </a:endParaRPr>
          </a:p>
        </p:txBody>
      </p:sp>
      <p:sp>
        <p:nvSpPr>
          <p:cNvPr id="6" name="object 6"/>
          <p:cNvSpPr/>
          <p:nvPr/>
        </p:nvSpPr>
        <p:spPr>
          <a:xfrm>
            <a:off x="2520950" y="2508250"/>
            <a:ext cx="838200" cy="1066800"/>
          </a:xfrm>
          <a:custGeom>
            <a:avLst/>
            <a:gdLst/>
            <a:ahLst/>
            <a:cxnLst/>
            <a:rect l="l" t="t" r="r" b="b"/>
            <a:pathLst>
              <a:path w="838200" h="1066800">
                <a:moveTo>
                  <a:pt x="838200" y="647700"/>
                </a:moveTo>
                <a:lnTo>
                  <a:pt x="0" y="647700"/>
                </a:lnTo>
                <a:lnTo>
                  <a:pt x="419100" y="1066800"/>
                </a:lnTo>
                <a:lnTo>
                  <a:pt x="838200" y="647700"/>
                </a:lnTo>
                <a:close/>
              </a:path>
              <a:path w="838200" h="1066800">
                <a:moveTo>
                  <a:pt x="628650" y="0"/>
                </a:moveTo>
                <a:lnTo>
                  <a:pt x="209550" y="0"/>
                </a:lnTo>
                <a:lnTo>
                  <a:pt x="209550" y="647700"/>
                </a:lnTo>
                <a:lnTo>
                  <a:pt x="628650" y="647700"/>
                </a:lnTo>
                <a:lnTo>
                  <a:pt x="628650" y="0"/>
                </a:lnTo>
                <a:close/>
              </a:path>
            </a:pathLst>
          </a:custGeom>
          <a:solidFill>
            <a:srgbClr val="618FFD"/>
          </a:solidFill>
        </p:spPr>
        <p:txBody>
          <a:bodyPr wrap="square" lIns="0" tIns="0" rIns="0" bIns="0" rtlCol="0"/>
          <a:lstStyle/>
          <a:p>
            <a:endParaRPr/>
          </a:p>
        </p:txBody>
      </p:sp>
      <p:sp>
        <p:nvSpPr>
          <p:cNvPr id="7" name="object 7"/>
          <p:cNvSpPr/>
          <p:nvPr/>
        </p:nvSpPr>
        <p:spPr>
          <a:xfrm>
            <a:off x="2520950" y="2508250"/>
            <a:ext cx="838200" cy="1066800"/>
          </a:xfrm>
          <a:custGeom>
            <a:avLst/>
            <a:gdLst/>
            <a:ahLst/>
            <a:cxnLst/>
            <a:rect l="l" t="t" r="r" b="b"/>
            <a:pathLst>
              <a:path w="838200" h="1066800">
                <a:moveTo>
                  <a:pt x="0" y="647700"/>
                </a:moveTo>
                <a:lnTo>
                  <a:pt x="209549" y="647700"/>
                </a:lnTo>
                <a:lnTo>
                  <a:pt x="209549" y="0"/>
                </a:lnTo>
                <a:lnTo>
                  <a:pt x="628650" y="0"/>
                </a:lnTo>
                <a:lnTo>
                  <a:pt x="628650" y="647700"/>
                </a:lnTo>
                <a:lnTo>
                  <a:pt x="838200" y="647700"/>
                </a:lnTo>
                <a:lnTo>
                  <a:pt x="419100" y="1066800"/>
                </a:lnTo>
                <a:lnTo>
                  <a:pt x="0" y="647700"/>
                </a:lnTo>
                <a:close/>
              </a:path>
            </a:pathLst>
          </a:custGeom>
          <a:ln w="12700">
            <a:solidFill>
              <a:srgbClr val="000000"/>
            </a:solidFill>
          </a:ln>
        </p:spPr>
        <p:txBody>
          <a:bodyPr wrap="square" lIns="0" tIns="0" rIns="0" bIns="0" rtlCol="0"/>
          <a:lstStyle/>
          <a:p>
            <a:endParaRPr/>
          </a:p>
        </p:txBody>
      </p:sp>
      <p:sp>
        <p:nvSpPr>
          <p:cNvPr id="8" name="object 8"/>
          <p:cNvSpPr/>
          <p:nvPr/>
        </p:nvSpPr>
        <p:spPr>
          <a:xfrm>
            <a:off x="425450" y="3625850"/>
            <a:ext cx="1295400" cy="991235"/>
          </a:xfrm>
          <a:custGeom>
            <a:avLst/>
            <a:gdLst/>
            <a:ahLst/>
            <a:cxnLst/>
            <a:rect l="l" t="t" r="r" b="b"/>
            <a:pathLst>
              <a:path w="1295400" h="991235">
                <a:moveTo>
                  <a:pt x="647700" y="0"/>
                </a:moveTo>
                <a:lnTo>
                  <a:pt x="594578" y="3262"/>
                </a:lnTo>
                <a:lnTo>
                  <a:pt x="542639" y="12882"/>
                </a:lnTo>
                <a:lnTo>
                  <a:pt x="492050" y="28604"/>
                </a:lnTo>
                <a:lnTo>
                  <a:pt x="442976" y="50177"/>
                </a:lnTo>
                <a:lnTo>
                  <a:pt x="395585" y="77347"/>
                </a:lnTo>
                <a:lnTo>
                  <a:pt x="350044" y="109860"/>
                </a:lnTo>
                <a:lnTo>
                  <a:pt x="306519" y="147463"/>
                </a:lnTo>
                <a:lnTo>
                  <a:pt x="265176" y="189903"/>
                </a:lnTo>
                <a:lnTo>
                  <a:pt x="226183" y="236926"/>
                </a:lnTo>
                <a:lnTo>
                  <a:pt x="189706" y="288280"/>
                </a:lnTo>
                <a:lnTo>
                  <a:pt x="155912" y="343710"/>
                </a:lnTo>
                <a:lnTo>
                  <a:pt x="124968" y="402964"/>
                </a:lnTo>
                <a:lnTo>
                  <a:pt x="97040" y="465789"/>
                </a:lnTo>
                <a:lnTo>
                  <a:pt x="72295" y="531930"/>
                </a:lnTo>
                <a:lnTo>
                  <a:pt x="50899" y="601135"/>
                </a:lnTo>
                <a:lnTo>
                  <a:pt x="33020" y="673150"/>
                </a:lnTo>
                <a:lnTo>
                  <a:pt x="18823" y="747723"/>
                </a:lnTo>
                <a:lnTo>
                  <a:pt x="8477" y="824599"/>
                </a:lnTo>
                <a:lnTo>
                  <a:pt x="2147" y="903526"/>
                </a:lnTo>
                <a:lnTo>
                  <a:pt x="0" y="984250"/>
                </a:lnTo>
                <a:lnTo>
                  <a:pt x="647700" y="984250"/>
                </a:lnTo>
                <a:lnTo>
                  <a:pt x="1295384" y="991050"/>
                </a:lnTo>
                <a:lnTo>
                  <a:pt x="1293252" y="903526"/>
                </a:lnTo>
                <a:lnTo>
                  <a:pt x="1286922" y="824599"/>
                </a:lnTo>
                <a:lnTo>
                  <a:pt x="1276576" y="747723"/>
                </a:lnTo>
                <a:lnTo>
                  <a:pt x="1262379" y="673150"/>
                </a:lnTo>
                <a:lnTo>
                  <a:pt x="1244500" y="601135"/>
                </a:lnTo>
                <a:lnTo>
                  <a:pt x="1223104" y="531930"/>
                </a:lnTo>
                <a:lnTo>
                  <a:pt x="1198359" y="465789"/>
                </a:lnTo>
                <a:lnTo>
                  <a:pt x="1170431" y="402964"/>
                </a:lnTo>
                <a:lnTo>
                  <a:pt x="1139486" y="343710"/>
                </a:lnTo>
                <a:lnTo>
                  <a:pt x="1105692" y="288280"/>
                </a:lnTo>
                <a:lnTo>
                  <a:pt x="1069216" y="236926"/>
                </a:lnTo>
                <a:lnTo>
                  <a:pt x="1030223" y="189903"/>
                </a:lnTo>
                <a:lnTo>
                  <a:pt x="988880" y="147463"/>
                </a:lnTo>
                <a:lnTo>
                  <a:pt x="945355" y="109860"/>
                </a:lnTo>
                <a:lnTo>
                  <a:pt x="899813" y="77347"/>
                </a:lnTo>
                <a:lnTo>
                  <a:pt x="852423" y="50177"/>
                </a:lnTo>
                <a:lnTo>
                  <a:pt x="803349" y="28604"/>
                </a:lnTo>
                <a:lnTo>
                  <a:pt x="752760" y="12882"/>
                </a:lnTo>
                <a:lnTo>
                  <a:pt x="700821" y="3262"/>
                </a:lnTo>
                <a:lnTo>
                  <a:pt x="647700" y="0"/>
                </a:lnTo>
                <a:close/>
              </a:path>
            </a:pathLst>
          </a:custGeom>
          <a:solidFill>
            <a:srgbClr val="661366"/>
          </a:solidFill>
        </p:spPr>
        <p:txBody>
          <a:bodyPr wrap="square" lIns="0" tIns="0" rIns="0" bIns="0" rtlCol="0"/>
          <a:lstStyle/>
          <a:p>
            <a:endParaRPr/>
          </a:p>
        </p:txBody>
      </p:sp>
      <p:sp>
        <p:nvSpPr>
          <p:cNvPr id="9" name="object 9"/>
          <p:cNvSpPr/>
          <p:nvPr/>
        </p:nvSpPr>
        <p:spPr>
          <a:xfrm>
            <a:off x="425450" y="3625850"/>
            <a:ext cx="1295400" cy="991235"/>
          </a:xfrm>
          <a:custGeom>
            <a:avLst/>
            <a:gdLst/>
            <a:ahLst/>
            <a:cxnLst/>
            <a:rect l="l" t="t" r="r" b="b"/>
            <a:pathLst>
              <a:path w="1295400" h="991235">
                <a:moveTo>
                  <a:pt x="0" y="984249"/>
                </a:moveTo>
                <a:lnTo>
                  <a:pt x="2147" y="903526"/>
                </a:lnTo>
                <a:lnTo>
                  <a:pt x="8477" y="824599"/>
                </a:lnTo>
                <a:lnTo>
                  <a:pt x="18823" y="747723"/>
                </a:lnTo>
                <a:lnTo>
                  <a:pt x="33020" y="673150"/>
                </a:lnTo>
                <a:lnTo>
                  <a:pt x="50899" y="601135"/>
                </a:lnTo>
                <a:lnTo>
                  <a:pt x="72295" y="531930"/>
                </a:lnTo>
                <a:lnTo>
                  <a:pt x="97040" y="465789"/>
                </a:lnTo>
                <a:lnTo>
                  <a:pt x="124968" y="402964"/>
                </a:lnTo>
                <a:lnTo>
                  <a:pt x="155912" y="343710"/>
                </a:lnTo>
                <a:lnTo>
                  <a:pt x="189706" y="288280"/>
                </a:lnTo>
                <a:lnTo>
                  <a:pt x="226183" y="236926"/>
                </a:lnTo>
                <a:lnTo>
                  <a:pt x="265176" y="189903"/>
                </a:lnTo>
                <a:lnTo>
                  <a:pt x="306519" y="147463"/>
                </a:lnTo>
                <a:lnTo>
                  <a:pt x="350044" y="109860"/>
                </a:lnTo>
                <a:lnTo>
                  <a:pt x="395585" y="77347"/>
                </a:lnTo>
                <a:lnTo>
                  <a:pt x="442976" y="50177"/>
                </a:lnTo>
                <a:lnTo>
                  <a:pt x="492050" y="28604"/>
                </a:lnTo>
                <a:lnTo>
                  <a:pt x="542639" y="12882"/>
                </a:lnTo>
                <a:lnTo>
                  <a:pt x="594578" y="3262"/>
                </a:lnTo>
                <a:lnTo>
                  <a:pt x="647700" y="0"/>
                </a:lnTo>
                <a:lnTo>
                  <a:pt x="700821" y="3262"/>
                </a:lnTo>
                <a:lnTo>
                  <a:pt x="752760" y="12882"/>
                </a:lnTo>
                <a:lnTo>
                  <a:pt x="803349" y="28604"/>
                </a:lnTo>
                <a:lnTo>
                  <a:pt x="852423" y="50177"/>
                </a:lnTo>
                <a:lnTo>
                  <a:pt x="899814" y="77347"/>
                </a:lnTo>
                <a:lnTo>
                  <a:pt x="945355" y="109860"/>
                </a:lnTo>
                <a:lnTo>
                  <a:pt x="988880" y="147463"/>
                </a:lnTo>
                <a:lnTo>
                  <a:pt x="1030223" y="189903"/>
                </a:lnTo>
                <a:lnTo>
                  <a:pt x="1069216" y="236926"/>
                </a:lnTo>
                <a:lnTo>
                  <a:pt x="1105693" y="288280"/>
                </a:lnTo>
                <a:lnTo>
                  <a:pt x="1139487" y="343710"/>
                </a:lnTo>
                <a:lnTo>
                  <a:pt x="1170431" y="402964"/>
                </a:lnTo>
                <a:lnTo>
                  <a:pt x="1198359" y="465789"/>
                </a:lnTo>
                <a:lnTo>
                  <a:pt x="1223104" y="531930"/>
                </a:lnTo>
                <a:lnTo>
                  <a:pt x="1244500" y="601135"/>
                </a:lnTo>
                <a:lnTo>
                  <a:pt x="1262379" y="673150"/>
                </a:lnTo>
                <a:lnTo>
                  <a:pt x="1276576" y="747723"/>
                </a:lnTo>
                <a:lnTo>
                  <a:pt x="1286922" y="824599"/>
                </a:lnTo>
                <a:lnTo>
                  <a:pt x="1293252" y="903526"/>
                </a:lnTo>
                <a:lnTo>
                  <a:pt x="1295400" y="984249"/>
                </a:lnTo>
                <a:lnTo>
                  <a:pt x="1295400" y="986516"/>
                </a:lnTo>
                <a:lnTo>
                  <a:pt x="1295395" y="988783"/>
                </a:lnTo>
                <a:lnTo>
                  <a:pt x="1295384" y="991050"/>
                </a:lnTo>
                <a:lnTo>
                  <a:pt x="647700" y="984249"/>
                </a:lnTo>
                <a:lnTo>
                  <a:pt x="0" y="984249"/>
                </a:lnTo>
                <a:close/>
              </a:path>
            </a:pathLst>
          </a:custGeom>
          <a:ln w="12700">
            <a:solidFill>
              <a:srgbClr val="000000"/>
            </a:solidFill>
          </a:ln>
        </p:spPr>
        <p:txBody>
          <a:bodyPr wrap="square" lIns="0" tIns="0" rIns="0" bIns="0" rtlCol="0"/>
          <a:lstStyle/>
          <a:p>
            <a:endParaRPr/>
          </a:p>
        </p:txBody>
      </p:sp>
      <p:sp>
        <p:nvSpPr>
          <p:cNvPr id="10" name="object 10"/>
          <p:cNvSpPr/>
          <p:nvPr/>
        </p:nvSpPr>
        <p:spPr>
          <a:xfrm>
            <a:off x="615950" y="2889250"/>
            <a:ext cx="914400" cy="838200"/>
          </a:xfrm>
          <a:custGeom>
            <a:avLst/>
            <a:gdLst/>
            <a:ahLst/>
            <a:cxnLst/>
            <a:rect l="l" t="t" r="r" b="b"/>
            <a:pathLst>
              <a:path w="914400" h="838200">
                <a:moveTo>
                  <a:pt x="457200" y="0"/>
                </a:moveTo>
                <a:lnTo>
                  <a:pt x="383039" y="5485"/>
                </a:lnTo>
                <a:lnTo>
                  <a:pt x="312689" y="21365"/>
                </a:lnTo>
                <a:lnTo>
                  <a:pt x="247090" y="46779"/>
                </a:lnTo>
                <a:lnTo>
                  <a:pt x="187183" y="80861"/>
                </a:lnTo>
                <a:lnTo>
                  <a:pt x="133910" y="122751"/>
                </a:lnTo>
                <a:lnTo>
                  <a:pt x="88213" y="171584"/>
                </a:lnTo>
                <a:lnTo>
                  <a:pt x="51031" y="226499"/>
                </a:lnTo>
                <a:lnTo>
                  <a:pt x="23308" y="286631"/>
                </a:lnTo>
                <a:lnTo>
                  <a:pt x="5983" y="351119"/>
                </a:lnTo>
                <a:lnTo>
                  <a:pt x="0" y="419100"/>
                </a:lnTo>
                <a:lnTo>
                  <a:pt x="1515" y="453472"/>
                </a:lnTo>
                <a:lnTo>
                  <a:pt x="13287" y="519814"/>
                </a:lnTo>
                <a:lnTo>
                  <a:pt x="35929" y="582232"/>
                </a:lnTo>
                <a:lnTo>
                  <a:pt x="68499" y="639864"/>
                </a:lnTo>
                <a:lnTo>
                  <a:pt x="110056" y="691845"/>
                </a:lnTo>
                <a:lnTo>
                  <a:pt x="159659" y="737315"/>
                </a:lnTo>
                <a:lnTo>
                  <a:pt x="216366" y="775409"/>
                </a:lnTo>
                <a:lnTo>
                  <a:pt x="279237" y="805265"/>
                </a:lnTo>
                <a:lnTo>
                  <a:pt x="347329" y="826019"/>
                </a:lnTo>
                <a:lnTo>
                  <a:pt x="419702" y="836810"/>
                </a:lnTo>
                <a:lnTo>
                  <a:pt x="457200" y="838200"/>
                </a:lnTo>
                <a:lnTo>
                  <a:pt x="494697" y="836810"/>
                </a:lnTo>
                <a:lnTo>
                  <a:pt x="567070" y="826019"/>
                </a:lnTo>
                <a:lnTo>
                  <a:pt x="635162" y="805265"/>
                </a:lnTo>
                <a:lnTo>
                  <a:pt x="698033" y="775409"/>
                </a:lnTo>
                <a:lnTo>
                  <a:pt x="754740" y="737315"/>
                </a:lnTo>
                <a:lnTo>
                  <a:pt x="804343" y="691845"/>
                </a:lnTo>
                <a:lnTo>
                  <a:pt x="845900" y="639864"/>
                </a:lnTo>
                <a:lnTo>
                  <a:pt x="878470" y="582232"/>
                </a:lnTo>
                <a:lnTo>
                  <a:pt x="901112" y="519814"/>
                </a:lnTo>
                <a:lnTo>
                  <a:pt x="912884" y="453472"/>
                </a:lnTo>
                <a:lnTo>
                  <a:pt x="914400" y="419100"/>
                </a:lnTo>
                <a:lnTo>
                  <a:pt x="912884" y="384727"/>
                </a:lnTo>
                <a:lnTo>
                  <a:pt x="901112" y="318385"/>
                </a:lnTo>
                <a:lnTo>
                  <a:pt x="878470" y="255967"/>
                </a:lnTo>
                <a:lnTo>
                  <a:pt x="845900" y="198335"/>
                </a:lnTo>
                <a:lnTo>
                  <a:pt x="804343" y="146354"/>
                </a:lnTo>
                <a:lnTo>
                  <a:pt x="754740" y="100884"/>
                </a:lnTo>
                <a:lnTo>
                  <a:pt x="698033" y="62790"/>
                </a:lnTo>
                <a:lnTo>
                  <a:pt x="635162" y="32934"/>
                </a:lnTo>
                <a:lnTo>
                  <a:pt x="567070" y="12180"/>
                </a:lnTo>
                <a:lnTo>
                  <a:pt x="494697" y="1389"/>
                </a:lnTo>
                <a:lnTo>
                  <a:pt x="457200" y="0"/>
                </a:lnTo>
                <a:close/>
              </a:path>
            </a:pathLst>
          </a:custGeom>
          <a:solidFill>
            <a:srgbClr val="660066"/>
          </a:solidFill>
        </p:spPr>
        <p:txBody>
          <a:bodyPr wrap="square" lIns="0" tIns="0" rIns="0" bIns="0" rtlCol="0"/>
          <a:lstStyle/>
          <a:p>
            <a:endParaRPr/>
          </a:p>
        </p:txBody>
      </p:sp>
      <p:sp>
        <p:nvSpPr>
          <p:cNvPr id="11" name="object 11"/>
          <p:cNvSpPr/>
          <p:nvPr/>
        </p:nvSpPr>
        <p:spPr>
          <a:xfrm>
            <a:off x="615950" y="2889250"/>
            <a:ext cx="914400" cy="838200"/>
          </a:xfrm>
          <a:custGeom>
            <a:avLst/>
            <a:gdLst/>
            <a:ahLst/>
            <a:cxnLst/>
            <a:rect l="l" t="t" r="r" b="b"/>
            <a:pathLst>
              <a:path w="914400" h="838200">
                <a:moveTo>
                  <a:pt x="0" y="419100"/>
                </a:moveTo>
                <a:lnTo>
                  <a:pt x="5983" y="351119"/>
                </a:lnTo>
                <a:lnTo>
                  <a:pt x="23308" y="286631"/>
                </a:lnTo>
                <a:lnTo>
                  <a:pt x="51031" y="226499"/>
                </a:lnTo>
                <a:lnTo>
                  <a:pt x="88213" y="171584"/>
                </a:lnTo>
                <a:lnTo>
                  <a:pt x="133910" y="122751"/>
                </a:lnTo>
                <a:lnTo>
                  <a:pt x="187183" y="80861"/>
                </a:lnTo>
                <a:lnTo>
                  <a:pt x="247090" y="46779"/>
                </a:lnTo>
                <a:lnTo>
                  <a:pt x="312689" y="21365"/>
                </a:lnTo>
                <a:lnTo>
                  <a:pt x="383039" y="5485"/>
                </a:lnTo>
                <a:lnTo>
                  <a:pt x="457200" y="0"/>
                </a:lnTo>
                <a:lnTo>
                  <a:pt x="494697" y="1389"/>
                </a:lnTo>
                <a:lnTo>
                  <a:pt x="567070" y="12180"/>
                </a:lnTo>
                <a:lnTo>
                  <a:pt x="635162" y="32934"/>
                </a:lnTo>
                <a:lnTo>
                  <a:pt x="698033" y="62790"/>
                </a:lnTo>
                <a:lnTo>
                  <a:pt x="754740" y="100884"/>
                </a:lnTo>
                <a:lnTo>
                  <a:pt x="804343" y="146354"/>
                </a:lnTo>
                <a:lnTo>
                  <a:pt x="845900" y="198335"/>
                </a:lnTo>
                <a:lnTo>
                  <a:pt x="878470" y="255967"/>
                </a:lnTo>
                <a:lnTo>
                  <a:pt x="901112" y="318385"/>
                </a:lnTo>
                <a:lnTo>
                  <a:pt x="912884" y="384727"/>
                </a:lnTo>
                <a:lnTo>
                  <a:pt x="914400" y="419100"/>
                </a:lnTo>
                <a:lnTo>
                  <a:pt x="912884" y="453472"/>
                </a:lnTo>
                <a:lnTo>
                  <a:pt x="901112" y="519814"/>
                </a:lnTo>
                <a:lnTo>
                  <a:pt x="878470" y="582232"/>
                </a:lnTo>
                <a:lnTo>
                  <a:pt x="845900" y="639863"/>
                </a:lnTo>
                <a:lnTo>
                  <a:pt x="804343" y="691845"/>
                </a:lnTo>
                <a:lnTo>
                  <a:pt x="754740" y="737315"/>
                </a:lnTo>
                <a:lnTo>
                  <a:pt x="698033" y="775409"/>
                </a:lnTo>
                <a:lnTo>
                  <a:pt x="635162" y="805265"/>
                </a:lnTo>
                <a:lnTo>
                  <a:pt x="567070" y="826019"/>
                </a:lnTo>
                <a:lnTo>
                  <a:pt x="494697" y="836810"/>
                </a:lnTo>
                <a:lnTo>
                  <a:pt x="457200" y="838200"/>
                </a:lnTo>
                <a:lnTo>
                  <a:pt x="419702" y="836810"/>
                </a:lnTo>
                <a:lnTo>
                  <a:pt x="347329" y="826019"/>
                </a:lnTo>
                <a:lnTo>
                  <a:pt x="279237" y="805265"/>
                </a:lnTo>
                <a:lnTo>
                  <a:pt x="216366" y="775409"/>
                </a:lnTo>
                <a:lnTo>
                  <a:pt x="159659" y="737315"/>
                </a:lnTo>
                <a:lnTo>
                  <a:pt x="110056" y="691845"/>
                </a:lnTo>
                <a:lnTo>
                  <a:pt x="68499" y="639863"/>
                </a:lnTo>
                <a:lnTo>
                  <a:pt x="35929" y="582232"/>
                </a:lnTo>
                <a:lnTo>
                  <a:pt x="13287" y="519814"/>
                </a:lnTo>
                <a:lnTo>
                  <a:pt x="1515" y="453472"/>
                </a:lnTo>
                <a:lnTo>
                  <a:pt x="0" y="419100"/>
                </a:lnTo>
                <a:close/>
              </a:path>
            </a:pathLst>
          </a:custGeom>
          <a:ln w="12700">
            <a:solidFill>
              <a:srgbClr val="000000"/>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3387" y="430392"/>
            <a:ext cx="4995545" cy="584200"/>
          </a:xfrm>
          <a:prstGeom prst="rect">
            <a:avLst/>
          </a:prstGeom>
        </p:spPr>
        <p:txBody>
          <a:bodyPr vert="horz" wrap="square" lIns="0" tIns="0" rIns="0" bIns="0" rtlCol="0">
            <a:spAutoFit/>
          </a:bodyPr>
          <a:lstStyle/>
          <a:p>
            <a:pPr marL="12700">
              <a:lnSpc>
                <a:spcPct val="100000"/>
              </a:lnSpc>
            </a:pPr>
            <a:r>
              <a:rPr sz="4400" b="1" spc="20" dirty="0">
                <a:solidFill>
                  <a:srgbClr val="FFFFFF"/>
                </a:solidFill>
                <a:latin typeface="Arial"/>
                <a:cs typeface="Arial"/>
              </a:rPr>
              <a:t>N</a:t>
            </a:r>
            <a:r>
              <a:rPr sz="4400" b="1" spc="-50" dirty="0">
                <a:solidFill>
                  <a:srgbClr val="FFFFFF"/>
                </a:solidFill>
                <a:latin typeface="Arial"/>
                <a:cs typeface="Arial"/>
              </a:rPr>
              <a:t>e</a:t>
            </a:r>
            <a:r>
              <a:rPr sz="4400" b="1" spc="-5" dirty="0">
                <a:solidFill>
                  <a:srgbClr val="FFFFFF"/>
                </a:solidFill>
                <a:latin typeface="Arial"/>
                <a:cs typeface="Arial"/>
              </a:rPr>
              <a:t>w</a:t>
            </a:r>
            <a:r>
              <a:rPr sz="4400" b="1" spc="50" dirty="0">
                <a:solidFill>
                  <a:srgbClr val="FFFFFF"/>
                </a:solidFill>
                <a:latin typeface="Arial"/>
                <a:cs typeface="Arial"/>
              </a:rPr>
              <a:t> </a:t>
            </a:r>
            <a:r>
              <a:rPr sz="4400" b="1" spc="-30" dirty="0">
                <a:solidFill>
                  <a:srgbClr val="FFFFFF"/>
                </a:solidFill>
                <a:latin typeface="Arial"/>
                <a:cs typeface="Arial"/>
              </a:rPr>
              <a:t>O</a:t>
            </a:r>
            <a:r>
              <a:rPr sz="4400" b="1" spc="0" dirty="0">
                <a:solidFill>
                  <a:srgbClr val="FFFFFF"/>
                </a:solidFill>
                <a:latin typeface="Arial"/>
                <a:cs typeface="Arial"/>
              </a:rPr>
              <a:t>ppo</a:t>
            </a:r>
            <a:r>
              <a:rPr sz="4400" b="1" spc="-15" dirty="0">
                <a:solidFill>
                  <a:srgbClr val="FFFFFF"/>
                </a:solidFill>
                <a:latin typeface="Arial"/>
                <a:cs typeface="Arial"/>
              </a:rPr>
              <a:t>r</a:t>
            </a:r>
            <a:r>
              <a:rPr sz="4400" b="1" spc="35" dirty="0">
                <a:solidFill>
                  <a:srgbClr val="FFFFFF"/>
                </a:solidFill>
                <a:latin typeface="Arial"/>
                <a:cs typeface="Arial"/>
              </a:rPr>
              <a:t>t</a:t>
            </a:r>
            <a:r>
              <a:rPr sz="4400" b="1" spc="0" dirty="0">
                <a:solidFill>
                  <a:srgbClr val="FFFFFF"/>
                </a:solidFill>
                <a:latin typeface="Arial"/>
                <a:cs typeface="Arial"/>
              </a:rPr>
              <a:t>un</a:t>
            </a:r>
            <a:r>
              <a:rPr sz="4400" b="1" spc="-30" dirty="0">
                <a:solidFill>
                  <a:srgbClr val="FFFFFF"/>
                </a:solidFill>
                <a:latin typeface="Arial"/>
                <a:cs typeface="Arial"/>
              </a:rPr>
              <a:t>i</a:t>
            </a:r>
            <a:r>
              <a:rPr sz="4400" b="1" spc="35" dirty="0">
                <a:solidFill>
                  <a:srgbClr val="FFFFFF"/>
                </a:solidFill>
                <a:latin typeface="Arial"/>
                <a:cs typeface="Arial"/>
              </a:rPr>
              <a:t>t</a:t>
            </a:r>
            <a:r>
              <a:rPr sz="4400" b="1" spc="-30" dirty="0">
                <a:solidFill>
                  <a:srgbClr val="FFFFFF"/>
                </a:solidFill>
                <a:latin typeface="Arial"/>
                <a:cs typeface="Arial"/>
              </a:rPr>
              <a:t>i</a:t>
            </a:r>
            <a:r>
              <a:rPr sz="4400" b="1" spc="-50" dirty="0">
                <a:solidFill>
                  <a:srgbClr val="FFFFFF"/>
                </a:solidFill>
                <a:latin typeface="Arial"/>
                <a:cs typeface="Arial"/>
              </a:rPr>
              <a:t>e</a:t>
            </a:r>
            <a:r>
              <a:rPr sz="4400" b="1" dirty="0">
                <a:solidFill>
                  <a:srgbClr val="FFFFFF"/>
                </a:solidFill>
                <a:latin typeface="Arial"/>
                <a:cs typeface="Arial"/>
              </a:rPr>
              <a:t>s</a:t>
            </a:r>
            <a:endParaRPr sz="4400">
              <a:latin typeface="Arial"/>
              <a:cs typeface="Arial"/>
            </a:endParaRPr>
          </a:p>
        </p:txBody>
      </p:sp>
      <p:sp>
        <p:nvSpPr>
          <p:cNvPr id="3" name="object 3"/>
          <p:cNvSpPr/>
          <p:nvPr/>
        </p:nvSpPr>
        <p:spPr>
          <a:xfrm>
            <a:off x="2514600" y="1206500"/>
            <a:ext cx="1485900" cy="2336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548821" y="146050"/>
            <a:ext cx="3595370" cy="2057400"/>
          </a:xfrm>
          <a:custGeom>
            <a:avLst/>
            <a:gdLst/>
            <a:ahLst/>
            <a:cxnLst/>
            <a:rect l="l" t="t" r="r" b="b"/>
            <a:pathLst>
              <a:path w="3595370" h="2057400">
                <a:moveTo>
                  <a:pt x="3595178" y="1714491"/>
                </a:moveTo>
                <a:lnTo>
                  <a:pt x="20128" y="1714491"/>
                </a:lnTo>
                <a:lnTo>
                  <a:pt x="21264" y="1742615"/>
                </a:lnTo>
                <a:lnTo>
                  <a:pt x="30094" y="1796896"/>
                </a:lnTo>
                <a:lnTo>
                  <a:pt x="47075" y="1847966"/>
                </a:lnTo>
                <a:lnTo>
                  <a:pt x="71503" y="1895121"/>
                </a:lnTo>
                <a:lnTo>
                  <a:pt x="102672" y="1937652"/>
                </a:lnTo>
                <a:lnTo>
                  <a:pt x="139875" y="1974855"/>
                </a:lnTo>
                <a:lnTo>
                  <a:pt x="182406" y="2006024"/>
                </a:lnTo>
                <a:lnTo>
                  <a:pt x="229560" y="2030452"/>
                </a:lnTo>
                <a:lnTo>
                  <a:pt x="280631" y="2047434"/>
                </a:lnTo>
                <a:lnTo>
                  <a:pt x="334912" y="2056263"/>
                </a:lnTo>
                <a:lnTo>
                  <a:pt x="363035" y="2057400"/>
                </a:lnTo>
                <a:lnTo>
                  <a:pt x="3258620" y="2057400"/>
                </a:lnTo>
                <a:lnTo>
                  <a:pt x="3314241" y="2052911"/>
                </a:lnTo>
                <a:lnTo>
                  <a:pt x="3367005" y="2039918"/>
                </a:lnTo>
                <a:lnTo>
                  <a:pt x="3416206" y="2019125"/>
                </a:lnTo>
                <a:lnTo>
                  <a:pt x="3461137" y="1991238"/>
                </a:lnTo>
                <a:lnTo>
                  <a:pt x="3501092" y="1956964"/>
                </a:lnTo>
                <a:lnTo>
                  <a:pt x="3535366" y="1917008"/>
                </a:lnTo>
                <a:lnTo>
                  <a:pt x="3563253" y="1872077"/>
                </a:lnTo>
                <a:lnTo>
                  <a:pt x="3584046" y="1822876"/>
                </a:lnTo>
                <a:lnTo>
                  <a:pt x="3595178" y="1779216"/>
                </a:lnTo>
                <a:lnTo>
                  <a:pt x="3595178" y="1714491"/>
                </a:lnTo>
                <a:close/>
              </a:path>
              <a:path w="3595370" h="2057400">
                <a:moveTo>
                  <a:pt x="3258620" y="0"/>
                </a:moveTo>
                <a:lnTo>
                  <a:pt x="363035" y="0"/>
                </a:lnTo>
                <a:lnTo>
                  <a:pt x="334912" y="1136"/>
                </a:lnTo>
                <a:lnTo>
                  <a:pt x="280631" y="9965"/>
                </a:lnTo>
                <a:lnTo>
                  <a:pt x="229560" y="26947"/>
                </a:lnTo>
                <a:lnTo>
                  <a:pt x="182406" y="51375"/>
                </a:lnTo>
                <a:lnTo>
                  <a:pt x="139875" y="82544"/>
                </a:lnTo>
                <a:lnTo>
                  <a:pt x="102672" y="119747"/>
                </a:lnTo>
                <a:lnTo>
                  <a:pt x="71503" y="162278"/>
                </a:lnTo>
                <a:lnTo>
                  <a:pt x="47075" y="209433"/>
                </a:lnTo>
                <a:lnTo>
                  <a:pt x="30094" y="260503"/>
                </a:lnTo>
                <a:lnTo>
                  <a:pt x="21264" y="314784"/>
                </a:lnTo>
                <a:lnTo>
                  <a:pt x="20128" y="342908"/>
                </a:lnTo>
                <a:lnTo>
                  <a:pt x="20128" y="1200150"/>
                </a:lnTo>
                <a:lnTo>
                  <a:pt x="0" y="1448534"/>
                </a:lnTo>
                <a:lnTo>
                  <a:pt x="20128" y="1714498"/>
                </a:lnTo>
                <a:lnTo>
                  <a:pt x="3595178" y="1714491"/>
                </a:lnTo>
                <a:lnTo>
                  <a:pt x="3595178" y="278183"/>
                </a:lnTo>
                <a:lnTo>
                  <a:pt x="3591562" y="260503"/>
                </a:lnTo>
                <a:lnTo>
                  <a:pt x="3574580" y="209433"/>
                </a:lnTo>
                <a:lnTo>
                  <a:pt x="3550152" y="162278"/>
                </a:lnTo>
                <a:lnTo>
                  <a:pt x="3518984" y="119747"/>
                </a:lnTo>
                <a:lnTo>
                  <a:pt x="3481781" y="82544"/>
                </a:lnTo>
                <a:lnTo>
                  <a:pt x="3439249" y="51375"/>
                </a:lnTo>
                <a:lnTo>
                  <a:pt x="3392095" y="26947"/>
                </a:lnTo>
                <a:lnTo>
                  <a:pt x="3341025" y="9965"/>
                </a:lnTo>
                <a:lnTo>
                  <a:pt x="3286744" y="1136"/>
                </a:lnTo>
                <a:lnTo>
                  <a:pt x="3258620" y="0"/>
                </a:lnTo>
                <a:close/>
              </a:path>
            </a:pathLst>
          </a:custGeom>
          <a:solidFill>
            <a:srgbClr val="618FFD"/>
          </a:solidFill>
        </p:spPr>
        <p:txBody>
          <a:bodyPr wrap="square" lIns="0" tIns="0" rIns="0" bIns="0" rtlCol="0"/>
          <a:lstStyle/>
          <a:p>
            <a:endParaRPr/>
          </a:p>
        </p:txBody>
      </p:sp>
      <p:sp>
        <p:nvSpPr>
          <p:cNvPr id="5" name="object 5"/>
          <p:cNvSpPr/>
          <p:nvPr/>
        </p:nvSpPr>
        <p:spPr>
          <a:xfrm>
            <a:off x="5568950" y="146050"/>
            <a:ext cx="3575050" cy="342900"/>
          </a:xfrm>
          <a:custGeom>
            <a:avLst/>
            <a:gdLst/>
            <a:ahLst/>
            <a:cxnLst/>
            <a:rect l="l" t="t" r="r" b="b"/>
            <a:pathLst>
              <a:path w="3575050" h="342900">
                <a:moveTo>
                  <a:pt x="0" y="342908"/>
                </a:moveTo>
                <a:lnTo>
                  <a:pt x="4488" y="287286"/>
                </a:lnTo>
                <a:lnTo>
                  <a:pt x="17481" y="234522"/>
                </a:lnTo>
                <a:lnTo>
                  <a:pt x="38274" y="185322"/>
                </a:lnTo>
                <a:lnTo>
                  <a:pt x="66161" y="140391"/>
                </a:lnTo>
                <a:lnTo>
                  <a:pt x="100435" y="100435"/>
                </a:lnTo>
                <a:lnTo>
                  <a:pt x="140390" y="66161"/>
                </a:lnTo>
                <a:lnTo>
                  <a:pt x="185322" y="38274"/>
                </a:lnTo>
                <a:lnTo>
                  <a:pt x="234522" y="17481"/>
                </a:lnTo>
                <a:lnTo>
                  <a:pt x="287286" y="4488"/>
                </a:lnTo>
                <a:lnTo>
                  <a:pt x="342908" y="0"/>
                </a:lnTo>
                <a:lnTo>
                  <a:pt x="596900" y="0"/>
                </a:lnTo>
                <a:lnTo>
                  <a:pt x="1492250" y="0"/>
                </a:lnTo>
                <a:lnTo>
                  <a:pt x="3238492" y="0"/>
                </a:lnTo>
                <a:lnTo>
                  <a:pt x="3266615" y="1136"/>
                </a:lnTo>
                <a:lnTo>
                  <a:pt x="3320896" y="9965"/>
                </a:lnTo>
                <a:lnTo>
                  <a:pt x="3371966" y="26947"/>
                </a:lnTo>
                <a:lnTo>
                  <a:pt x="3419120" y="51375"/>
                </a:lnTo>
                <a:lnTo>
                  <a:pt x="3461652" y="82544"/>
                </a:lnTo>
                <a:lnTo>
                  <a:pt x="3498855" y="119747"/>
                </a:lnTo>
                <a:lnTo>
                  <a:pt x="3530024" y="162278"/>
                </a:lnTo>
                <a:lnTo>
                  <a:pt x="3554452" y="209433"/>
                </a:lnTo>
                <a:lnTo>
                  <a:pt x="3571434" y="260503"/>
                </a:lnTo>
                <a:lnTo>
                  <a:pt x="3575050" y="278183"/>
                </a:lnTo>
              </a:path>
            </a:pathLst>
          </a:custGeom>
          <a:ln w="12700">
            <a:solidFill>
              <a:srgbClr val="C0D2FE"/>
            </a:solidFill>
          </a:ln>
        </p:spPr>
        <p:txBody>
          <a:bodyPr wrap="square" lIns="0" tIns="0" rIns="0" bIns="0" rtlCol="0"/>
          <a:lstStyle/>
          <a:p>
            <a:endParaRPr/>
          </a:p>
        </p:txBody>
      </p:sp>
      <p:sp>
        <p:nvSpPr>
          <p:cNvPr id="6" name="object 6"/>
          <p:cNvSpPr/>
          <p:nvPr/>
        </p:nvSpPr>
        <p:spPr>
          <a:xfrm>
            <a:off x="5548822" y="488958"/>
            <a:ext cx="3595370" cy="1714500"/>
          </a:xfrm>
          <a:custGeom>
            <a:avLst/>
            <a:gdLst/>
            <a:ahLst/>
            <a:cxnLst/>
            <a:rect l="l" t="t" r="r" b="b"/>
            <a:pathLst>
              <a:path w="3595370" h="1714500">
                <a:moveTo>
                  <a:pt x="3595177" y="1436308"/>
                </a:moveTo>
                <a:lnTo>
                  <a:pt x="3584046" y="1479969"/>
                </a:lnTo>
                <a:lnTo>
                  <a:pt x="3563252" y="1529169"/>
                </a:lnTo>
                <a:lnTo>
                  <a:pt x="3535366" y="1574100"/>
                </a:lnTo>
                <a:lnTo>
                  <a:pt x="3501092" y="1614056"/>
                </a:lnTo>
                <a:lnTo>
                  <a:pt x="3461136" y="1648330"/>
                </a:lnTo>
                <a:lnTo>
                  <a:pt x="3416205" y="1676216"/>
                </a:lnTo>
                <a:lnTo>
                  <a:pt x="3367005" y="1697009"/>
                </a:lnTo>
                <a:lnTo>
                  <a:pt x="3314241" y="1710003"/>
                </a:lnTo>
                <a:lnTo>
                  <a:pt x="3258619" y="1714491"/>
                </a:lnTo>
                <a:lnTo>
                  <a:pt x="1512377" y="1714491"/>
                </a:lnTo>
                <a:lnTo>
                  <a:pt x="617027" y="1714491"/>
                </a:lnTo>
                <a:lnTo>
                  <a:pt x="363035" y="1714491"/>
                </a:lnTo>
                <a:lnTo>
                  <a:pt x="334912" y="1713354"/>
                </a:lnTo>
                <a:lnTo>
                  <a:pt x="280631" y="1704525"/>
                </a:lnTo>
                <a:lnTo>
                  <a:pt x="229560" y="1687544"/>
                </a:lnTo>
                <a:lnTo>
                  <a:pt x="182406" y="1663116"/>
                </a:lnTo>
                <a:lnTo>
                  <a:pt x="139874" y="1631947"/>
                </a:lnTo>
                <a:lnTo>
                  <a:pt x="102671" y="1594744"/>
                </a:lnTo>
                <a:lnTo>
                  <a:pt x="71503" y="1552212"/>
                </a:lnTo>
                <a:lnTo>
                  <a:pt x="47075" y="1505058"/>
                </a:lnTo>
                <a:lnTo>
                  <a:pt x="30093" y="1453988"/>
                </a:lnTo>
                <a:lnTo>
                  <a:pt x="21264" y="1399707"/>
                </a:lnTo>
                <a:lnTo>
                  <a:pt x="20127" y="1371583"/>
                </a:lnTo>
                <a:lnTo>
                  <a:pt x="0" y="1105625"/>
                </a:lnTo>
                <a:lnTo>
                  <a:pt x="20127" y="857241"/>
                </a:lnTo>
                <a:lnTo>
                  <a:pt x="20127" y="0"/>
                </a:lnTo>
              </a:path>
            </a:pathLst>
          </a:custGeom>
          <a:ln w="12700">
            <a:solidFill>
              <a:srgbClr val="C0D2FE"/>
            </a:solidFill>
          </a:ln>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81513" rIns="0" bIns="0" rtlCol="0">
            <a:spAutoFit/>
          </a:bodyPr>
          <a:lstStyle/>
          <a:p>
            <a:pPr marL="5601970">
              <a:lnSpc>
                <a:spcPct val="100000"/>
              </a:lnSpc>
            </a:pPr>
            <a:r>
              <a:rPr sz="3200" i="1" spc="-15" dirty="0">
                <a:latin typeface="Arial"/>
                <a:cs typeface="Arial"/>
              </a:rPr>
              <a:t>D</a:t>
            </a:r>
            <a:r>
              <a:rPr sz="3200" i="1" spc="20" dirty="0">
                <a:latin typeface="Arial"/>
                <a:cs typeface="Arial"/>
              </a:rPr>
              <a:t>a</a:t>
            </a:r>
            <a:r>
              <a:rPr sz="3200" i="1" spc="0" dirty="0">
                <a:latin typeface="Arial"/>
                <a:cs typeface="Arial"/>
              </a:rPr>
              <a:t>t</a:t>
            </a:r>
            <a:r>
              <a:rPr sz="3200" i="1" dirty="0">
                <a:latin typeface="Arial"/>
                <a:cs typeface="Arial"/>
              </a:rPr>
              <a:t>a</a:t>
            </a:r>
            <a:r>
              <a:rPr sz="3200" i="1" spc="-70" dirty="0">
                <a:latin typeface="Arial"/>
                <a:cs typeface="Arial"/>
              </a:rPr>
              <a:t> </a:t>
            </a:r>
            <a:r>
              <a:rPr sz="3200" i="1" spc="-35" dirty="0">
                <a:latin typeface="Arial"/>
                <a:cs typeface="Arial"/>
              </a:rPr>
              <a:t>S</a:t>
            </a:r>
            <a:r>
              <a:rPr sz="3200" i="1" dirty="0">
                <a:latin typeface="Arial"/>
                <a:cs typeface="Arial"/>
              </a:rPr>
              <a:t>c</a:t>
            </a:r>
            <a:r>
              <a:rPr sz="3200" i="1" spc="-15" dirty="0">
                <a:latin typeface="Arial"/>
                <a:cs typeface="Arial"/>
              </a:rPr>
              <a:t>i</a:t>
            </a:r>
            <a:r>
              <a:rPr sz="3200" i="1" spc="20" dirty="0">
                <a:latin typeface="Arial"/>
                <a:cs typeface="Arial"/>
              </a:rPr>
              <a:t>en</a:t>
            </a:r>
            <a:r>
              <a:rPr sz="3200" i="1" dirty="0">
                <a:latin typeface="Arial"/>
                <a:cs typeface="Arial"/>
              </a:rPr>
              <a:t>ce</a:t>
            </a:r>
            <a:r>
              <a:rPr sz="3200" i="1" spc="30" dirty="0">
                <a:latin typeface="Arial"/>
                <a:cs typeface="Arial"/>
              </a:rPr>
              <a:t> </a:t>
            </a:r>
            <a:r>
              <a:rPr sz="3300" i="1" spc="-1664" dirty="0">
                <a:latin typeface="Wingdings"/>
                <a:cs typeface="Wingdings"/>
              </a:rPr>
              <a:t></a:t>
            </a:r>
            <a:endParaRPr sz="3300">
              <a:latin typeface="Wingdings"/>
              <a:cs typeface="Wingdings"/>
            </a:endParaRPr>
          </a:p>
        </p:txBody>
      </p:sp>
      <p:sp>
        <p:nvSpPr>
          <p:cNvPr id="9" name="object 9"/>
          <p:cNvSpPr txBox="1"/>
          <p:nvPr/>
        </p:nvSpPr>
        <p:spPr>
          <a:xfrm>
            <a:off x="763587" y="3618091"/>
            <a:ext cx="4347845" cy="584200"/>
          </a:xfrm>
          <a:prstGeom prst="rect">
            <a:avLst/>
          </a:prstGeom>
        </p:spPr>
        <p:txBody>
          <a:bodyPr vert="horz" wrap="square" lIns="0" tIns="0" rIns="0" bIns="0" rtlCol="0">
            <a:spAutoFit/>
          </a:bodyPr>
          <a:lstStyle/>
          <a:p>
            <a:pPr marL="12700">
              <a:lnSpc>
                <a:spcPct val="100000"/>
              </a:lnSpc>
            </a:pPr>
            <a:r>
              <a:rPr sz="4400" b="1" spc="20" dirty="0">
                <a:solidFill>
                  <a:srgbClr val="FFFFFF"/>
                </a:solidFill>
                <a:latin typeface="Arial"/>
                <a:cs typeface="Arial"/>
              </a:rPr>
              <a:t>C</a:t>
            </a:r>
            <a:r>
              <a:rPr sz="4400" b="1" spc="10" dirty="0">
                <a:solidFill>
                  <a:srgbClr val="FFFFFF"/>
                </a:solidFill>
                <a:latin typeface="Arial"/>
                <a:cs typeface="Arial"/>
              </a:rPr>
              <a:t>h</a:t>
            </a:r>
            <a:r>
              <a:rPr sz="4400" b="1" spc="-50" dirty="0">
                <a:solidFill>
                  <a:srgbClr val="FFFFFF"/>
                </a:solidFill>
                <a:latin typeface="Arial"/>
                <a:cs typeface="Arial"/>
              </a:rPr>
              <a:t>a</a:t>
            </a:r>
            <a:r>
              <a:rPr sz="4400" b="1" spc="0" dirty="0">
                <a:solidFill>
                  <a:srgbClr val="FFFFFF"/>
                </a:solidFill>
                <a:latin typeface="Arial"/>
                <a:cs typeface="Arial"/>
              </a:rPr>
              <a:t>ng</a:t>
            </a:r>
            <a:r>
              <a:rPr sz="4400" b="1" spc="-30" dirty="0">
                <a:solidFill>
                  <a:srgbClr val="FFFFFF"/>
                </a:solidFill>
                <a:latin typeface="Arial"/>
                <a:cs typeface="Arial"/>
              </a:rPr>
              <a:t>i</a:t>
            </a:r>
            <a:r>
              <a:rPr sz="4400" b="1" spc="0" dirty="0">
                <a:solidFill>
                  <a:srgbClr val="FFFFFF"/>
                </a:solidFill>
                <a:latin typeface="Arial"/>
                <a:cs typeface="Arial"/>
              </a:rPr>
              <a:t>n</a:t>
            </a:r>
            <a:r>
              <a:rPr sz="4400" b="1" spc="-5" dirty="0">
                <a:solidFill>
                  <a:srgbClr val="FFFFFF"/>
                </a:solidFill>
                <a:latin typeface="Arial"/>
                <a:cs typeface="Arial"/>
              </a:rPr>
              <a:t>g</a:t>
            </a:r>
            <a:r>
              <a:rPr sz="4400" b="1" spc="-15" dirty="0">
                <a:solidFill>
                  <a:srgbClr val="FFFFFF"/>
                </a:solidFill>
                <a:latin typeface="Arial"/>
                <a:cs typeface="Arial"/>
              </a:rPr>
              <a:t> </a:t>
            </a:r>
            <a:r>
              <a:rPr sz="4400" b="1" spc="-95" dirty="0">
                <a:solidFill>
                  <a:srgbClr val="FFFFFF"/>
                </a:solidFill>
                <a:latin typeface="Arial"/>
                <a:cs typeface="Arial"/>
              </a:rPr>
              <a:t>T</a:t>
            </a:r>
            <a:r>
              <a:rPr sz="4400" b="1" spc="-30" dirty="0">
                <a:solidFill>
                  <a:srgbClr val="FFFFFF"/>
                </a:solidFill>
                <a:latin typeface="Arial"/>
                <a:cs typeface="Arial"/>
              </a:rPr>
              <a:t>i</a:t>
            </a:r>
            <a:r>
              <a:rPr sz="4400" b="1" spc="-15" dirty="0">
                <a:solidFill>
                  <a:srgbClr val="FFFFFF"/>
                </a:solidFill>
                <a:latin typeface="Arial"/>
                <a:cs typeface="Arial"/>
              </a:rPr>
              <a:t>m</a:t>
            </a:r>
            <a:r>
              <a:rPr sz="4400" b="1" spc="-50" dirty="0">
                <a:solidFill>
                  <a:srgbClr val="FFFFFF"/>
                </a:solidFill>
                <a:latin typeface="Arial"/>
                <a:cs typeface="Arial"/>
              </a:rPr>
              <a:t>e</a:t>
            </a:r>
            <a:r>
              <a:rPr sz="4400" b="1" dirty="0">
                <a:solidFill>
                  <a:srgbClr val="FFFFFF"/>
                </a:solidFill>
                <a:latin typeface="Arial"/>
                <a:cs typeface="Arial"/>
              </a:rPr>
              <a:t>s</a:t>
            </a:r>
            <a:endParaRPr sz="4400">
              <a:latin typeface="Arial"/>
              <a:cs typeface="Arial"/>
            </a:endParaRPr>
          </a:p>
        </p:txBody>
      </p:sp>
      <p:sp>
        <p:nvSpPr>
          <p:cNvPr id="8" name="object 8"/>
          <p:cNvSpPr txBox="1"/>
          <p:nvPr/>
        </p:nvSpPr>
        <p:spPr>
          <a:xfrm>
            <a:off x="5741773" y="830168"/>
            <a:ext cx="3224530" cy="1259840"/>
          </a:xfrm>
          <a:prstGeom prst="rect">
            <a:avLst/>
          </a:prstGeom>
        </p:spPr>
        <p:txBody>
          <a:bodyPr vert="horz" wrap="square" lIns="0" tIns="0" rIns="0" bIns="0" rtlCol="0">
            <a:spAutoFit/>
          </a:bodyPr>
          <a:lstStyle/>
          <a:p>
            <a:pPr marL="12700" marR="5080">
              <a:lnSpc>
                <a:spcPts val="3800"/>
              </a:lnSpc>
            </a:pPr>
            <a:r>
              <a:rPr sz="3200" i="1" spc="20" dirty="0">
                <a:solidFill>
                  <a:srgbClr val="FFFFFF"/>
                </a:solidFill>
                <a:latin typeface="Arial"/>
                <a:cs typeface="Arial"/>
              </a:rPr>
              <a:t>#</a:t>
            </a:r>
            <a:r>
              <a:rPr sz="3200" i="1" dirty="0">
                <a:solidFill>
                  <a:srgbClr val="FFFFFF"/>
                </a:solidFill>
                <a:latin typeface="Arial"/>
                <a:cs typeface="Arial"/>
              </a:rPr>
              <a:t>1</a:t>
            </a:r>
            <a:r>
              <a:rPr sz="3200" i="1" spc="-70" dirty="0">
                <a:solidFill>
                  <a:srgbClr val="FFFFFF"/>
                </a:solidFill>
                <a:latin typeface="Arial"/>
                <a:cs typeface="Arial"/>
              </a:rPr>
              <a:t> </a:t>
            </a:r>
            <a:r>
              <a:rPr sz="3200" i="1" spc="-15" dirty="0">
                <a:solidFill>
                  <a:srgbClr val="FFFFFF"/>
                </a:solidFill>
                <a:latin typeface="Arial"/>
                <a:cs typeface="Arial"/>
              </a:rPr>
              <a:t>C</a:t>
            </a:r>
            <a:r>
              <a:rPr sz="3200" i="1" spc="20" dirty="0">
                <a:solidFill>
                  <a:srgbClr val="FFFFFF"/>
                </a:solidFill>
                <a:latin typeface="Arial"/>
                <a:cs typeface="Arial"/>
              </a:rPr>
              <a:t>a</a:t>
            </a:r>
            <a:r>
              <a:rPr sz="3200" i="1" spc="0" dirty="0">
                <a:solidFill>
                  <a:srgbClr val="FFFFFF"/>
                </a:solidFill>
                <a:latin typeface="Arial"/>
                <a:cs typeface="Arial"/>
              </a:rPr>
              <a:t>t</a:t>
            </a:r>
            <a:r>
              <a:rPr sz="3200" i="1" spc="20" dirty="0">
                <a:solidFill>
                  <a:srgbClr val="FFFFFF"/>
                </a:solidFill>
                <a:latin typeface="Arial"/>
                <a:cs typeface="Arial"/>
              </a:rPr>
              <a:t>a</a:t>
            </a:r>
            <a:r>
              <a:rPr sz="3200" i="1" spc="-15" dirty="0">
                <a:solidFill>
                  <a:srgbClr val="FFFFFF"/>
                </a:solidFill>
                <a:latin typeface="Arial"/>
                <a:cs typeface="Arial"/>
              </a:rPr>
              <a:t>l</a:t>
            </a:r>
            <a:r>
              <a:rPr sz="3200" i="1" spc="-5" dirty="0">
                <a:solidFill>
                  <a:srgbClr val="FFFFFF"/>
                </a:solidFill>
                <a:latin typeface="Arial"/>
                <a:cs typeface="Arial"/>
              </a:rPr>
              <a:t>yst</a:t>
            </a:r>
            <a:r>
              <a:rPr sz="3200" i="1" spc="20" dirty="0">
                <a:solidFill>
                  <a:srgbClr val="FFFFFF"/>
                </a:solidFill>
                <a:latin typeface="Arial"/>
                <a:cs typeface="Arial"/>
              </a:rPr>
              <a:t> </a:t>
            </a:r>
            <a:r>
              <a:rPr sz="3200" i="1" spc="0" dirty="0">
                <a:solidFill>
                  <a:srgbClr val="FFFFFF"/>
                </a:solidFill>
                <a:latin typeface="Arial"/>
                <a:cs typeface="Arial"/>
              </a:rPr>
              <a:t>f</a:t>
            </a:r>
            <a:r>
              <a:rPr sz="3200" i="1" spc="20" dirty="0">
                <a:solidFill>
                  <a:srgbClr val="FFFFFF"/>
                </a:solidFill>
                <a:latin typeface="Arial"/>
                <a:cs typeface="Arial"/>
              </a:rPr>
              <a:t>o</a:t>
            </a:r>
            <a:r>
              <a:rPr sz="3200" i="1" dirty="0">
                <a:solidFill>
                  <a:srgbClr val="FFFFFF"/>
                </a:solidFill>
                <a:latin typeface="Arial"/>
                <a:cs typeface="Arial"/>
              </a:rPr>
              <a:t>r </a:t>
            </a:r>
            <a:r>
              <a:rPr sz="3200" i="1" spc="20" dirty="0">
                <a:solidFill>
                  <a:srgbClr val="FFFFFF"/>
                </a:solidFill>
                <a:latin typeface="Arial"/>
                <a:cs typeface="Arial"/>
              </a:rPr>
              <a:t>e</a:t>
            </a:r>
            <a:r>
              <a:rPr sz="3200" i="1" dirty="0">
                <a:solidFill>
                  <a:srgbClr val="FFFFFF"/>
                </a:solidFill>
                <a:latin typeface="Arial"/>
                <a:cs typeface="Arial"/>
              </a:rPr>
              <a:t>c</a:t>
            </a:r>
            <a:r>
              <a:rPr sz="3200" i="1" spc="20" dirty="0">
                <a:solidFill>
                  <a:srgbClr val="FFFFFF"/>
                </a:solidFill>
                <a:latin typeface="Arial"/>
                <a:cs typeface="Arial"/>
              </a:rPr>
              <a:t>ono</a:t>
            </a:r>
            <a:r>
              <a:rPr sz="3200" i="1" spc="30" dirty="0">
                <a:solidFill>
                  <a:srgbClr val="FFFFFF"/>
                </a:solidFill>
                <a:latin typeface="Arial"/>
                <a:cs typeface="Arial"/>
              </a:rPr>
              <a:t>m</a:t>
            </a:r>
            <a:r>
              <a:rPr sz="3200" i="1" spc="-15" dirty="0">
                <a:solidFill>
                  <a:srgbClr val="FFFFFF"/>
                </a:solidFill>
                <a:latin typeface="Arial"/>
                <a:cs typeface="Arial"/>
              </a:rPr>
              <a:t>i</a:t>
            </a:r>
            <a:r>
              <a:rPr sz="3200" i="1" dirty="0">
                <a:solidFill>
                  <a:srgbClr val="FFFFFF"/>
                </a:solidFill>
                <a:latin typeface="Arial"/>
                <a:cs typeface="Arial"/>
              </a:rPr>
              <a:t>c</a:t>
            </a:r>
            <a:r>
              <a:rPr sz="3200" i="1" spc="-90" dirty="0">
                <a:solidFill>
                  <a:srgbClr val="FFFFFF"/>
                </a:solidFill>
                <a:latin typeface="Arial"/>
                <a:cs typeface="Arial"/>
              </a:rPr>
              <a:t> </a:t>
            </a:r>
            <a:r>
              <a:rPr sz="3200" i="1" spc="20" dirty="0">
                <a:solidFill>
                  <a:srgbClr val="FFFFFF"/>
                </a:solidFill>
                <a:latin typeface="Arial"/>
                <a:cs typeface="Arial"/>
              </a:rPr>
              <a:t>g</a:t>
            </a:r>
            <a:r>
              <a:rPr sz="3200" i="1" spc="30" dirty="0">
                <a:solidFill>
                  <a:srgbClr val="FFFFFF"/>
                </a:solidFill>
                <a:latin typeface="Arial"/>
                <a:cs typeface="Arial"/>
              </a:rPr>
              <a:t>r</a:t>
            </a:r>
            <a:r>
              <a:rPr sz="3200" i="1" spc="20" dirty="0">
                <a:solidFill>
                  <a:srgbClr val="FFFFFF"/>
                </a:solidFill>
                <a:latin typeface="Arial"/>
                <a:cs typeface="Arial"/>
              </a:rPr>
              <a:t>o</a:t>
            </a:r>
            <a:r>
              <a:rPr sz="3200" i="1" spc="-15" dirty="0">
                <a:solidFill>
                  <a:srgbClr val="FFFFFF"/>
                </a:solidFill>
                <a:latin typeface="Arial"/>
                <a:cs typeface="Arial"/>
              </a:rPr>
              <a:t>w</a:t>
            </a:r>
            <a:r>
              <a:rPr sz="3200" i="1" spc="0" dirty="0">
                <a:solidFill>
                  <a:srgbClr val="FFFFFF"/>
                </a:solidFill>
                <a:latin typeface="Arial"/>
                <a:cs typeface="Arial"/>
              </a:rPr>
              <a:t>t</a:t>
            </a:r>
            <a:r>
              <a:rPr sz="3200" i="1" spc="20" dirty="0">
                <a:solidFill>
                  <a:srgbClr val="FFFFFF"/>
                </a:solidFill>
                <a:latin typeface="Arial"/>
                <a:cs typeface="Arial"/>
              </a:rPr>
              <a:t>h</a:t>
            </a:r>
            <a:r>
              <a:rPr sz="3200" i="1" spc="-5" dirty="0">
                <a:solidFill>
                  <a:srgbClr val="FFFFFF"/>
                </a:solidFill>
                <a:latin typeface="Arial"/>
                <a:cs typeface="Arial"/>
              </a:rPr>
              <a:t>!</a:t>
            </a:r>
            <a:endParaRPr sz="3200">
              <a:latin typeface="Arial"/>
              <a:cs typeface="Arial"/>
            </a:endParaRPr>
          </a:p>
          <a:p>
            <a:pPr marL="1612900">
              <a:lnSpc>
                <a:spcPts val="2820"/>
              </a:lnSpc>
            </a:pPr>
            <a:r>
              <a:rPr sz="2400" i="1" dirty="0">
                <a:solidFill>
                  <a:srgbClr val="FFFFFF"/>
                </a:solidFill>
                <a:latin typeface="Arial"/>
                <a:cs typeface="Arial"/>
              </a:rPr>
              <a:t>-Mc</a:t>
            </a:r>
            <a:r>
              <a:rPr sz="2400" i="1" spc="-5" dirty="0">
                <a:solidFill>
                  <a:srgbClr val="FFFFFF"/>
                </a:solidFill>
                <a:latin typeface="Arial"/>
                <a:cs typeface="Arial"/>
              </a:rPr>
              <a:t>K</a:t>
            </a:r>
            <a:r>
              <a:rPr sz="2400" i="1" spc="-35" dirty="0">
                <a:solidFill>
                  <a:srgbClr val="FFFFFF"/>
                </a:solidFill>
                <a:latin typeface="Arial"/>
                <a:cs typeface="Arial"/>
              </a:rPr>
              <a:t>in</a:t>
            </a:r>
            <a:r>
              <a:rPr sz="2400" i="1" dirty="0">
                <a:solidFill>
                  <a:srgbClr val="FFFFFF"/>
                </a:solidFill>
                <a:latin typeface="Arial"/>
                <a:cs typeface="Arial"/>
              </a:rPr>
              <a:t>s</a:t>
            </a:r>
            <a:r>
              <a:rPr sz="2400" i="1" spc="-35" dirty="0">
                <a:solidFill>
                  <a:srgbClr val="FFFFFF"/>
                </a:solidFill>
                <a:latin typeface="Arial"/>
                <a:cs typeface="Arial"/>
              </a:rPr>
              <a:t>e</a:t>
            </a:r>
            <a:r>
              <a:rPr sz="2400" i="1" dirty="0">
                <a:solidFill>
                  <a:srgbClr val="FFFFFF"/>
                </a:solidFill>
                <a:latin typeface="Arial"/>
                <a:cs typeface="Arial"/>
              </a:rPr>
              <a:t>y</a:t>
            </a:r>
            <a:endParaRPr sz="24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66370">
              <a:lnSpc>
                <a:spcPct val="100000"/>
              </a:lnSpc>
            </a:pPr>
            <a:r>
              <a:rPr b="1" spc="-50" dirty="0">
                <a:latin typeface="Arial"/>
                <a:cs typeface="Arial"/>
              </a:rPr>
              <a:t>Th</a:t>
            </a:r>
            <a:r>
              <a:rPr b="1" spc="-5" dirty="0">
                <a:latin typeface="Arial"/>
                <a:cs typeface="Arial"/>
              </a:rPr>
              <a:t>e</a:t>
            </a:r>
            <a:r>
              <a:rPr b="1" spc="50" dirty="0">
                <a:latin typeface="Arial"/>
                <a:cs typeface="Arial"/>
              </a:rPr>
              <a:t> </a:t>
            </a:r>
            <a:r>
              <a:rPr b="1" spc="10" dirty="0">
                <a:latin typeface="Arial"/>
                <a:cs typeface="Arial"/>
              </a:rPr>
              <a:t>B</a:t>
            </a:r>
            <a:r>
              <a:rPr b="1" spc="-20" dirty="0">
                <a:latin typeface="Arial"/>
                <a:cs typeface="Arial"/>
              </a:rPr>
              <a:t>i</a:t>
            </a:r>
            <a:r>
              <a:rPr b="1" spc="-45" dirty="0">
                <a:latin typeface="Arial"/>
                <a:cs typeface="Arial"/>
              </a:rPr>
              <a:t>o</a:t>
            </a:r>
            <a:r>
              <a:rPr b="1" spc="40" dirty="0">
                <a:latin typeface="Arial"/>
                <a:cs typeface="Arial"/>
              </a:rPr>
              <a:t>m</a:t>
            </a:r>
            <a:r>
              <a:rPr b="1" spc="-25" dirty="0">
                <a:latin typeface="Arial"/>
                <a:cs typeface="Arial"/>
              </a:rPr>
              <a:t>e</a:t>
            </a:r>
            <a:r>
              <a:rPr b="1" spc="-50" dirty="0">
                <a:latin typeface="Arial"/>
                <a:cs typeface="Arial"/>
              </a:rPr>
              <a:t>d</a:t>
            </a:r>
            <a:r>
              <a:rPr b="1" spc="-20" dirty="0">
                <a:latin typeface="Arial"/>
                <a:cs typeface="Arial"/>
              </a:rPr>
              <a:t>i</a:t>
            </a:r>
            <a:r>
              <a:rPr b="1" spc="-25" dirty="0">
                <a:latin typeface="Arial"/>
                <a:cs typeface="Arial"/>
              </a:rPr>
              <a:t>ca</a:t>
            </a:r>
            <a:r>
              <a:rPr b="1" spc="-5" dirty="0">
                <a:latin typeface="Arial"/>
                <a:cs typeface="Arial"/>
              </a:rPr>
              <a:t>l</a:t>
            </a:r>
            <a:r>
              <a:rPr b="1" spc="175" dirty="0">
                <a:latin typeface="Arial"/>
                <a:cs typeface="Arial"/>
              </a:rPr>
              <a:t> </a:t>
            </a:r>
            <a:r>
              <a:rPr b="1" spc="10" dirty="0">
                <a:latin typeface="Arial"/>
                <a:cs typeface="Arial"/>
              </a:rPr>
              <a:t>B</a:t>
            </a:r>
            <a:r>
              <a:rPr b="1" spc="-20" dirty="0">
                <a:latin typeface="Arial"/>
                <a:cs typeface="Arial"/>
              </a:rPr>
              <a:t>i</a:t>
            </a:r>
            <a:r>
              <a:rPr b="1" spc="-5" dirty="0">
                <a:latin typeface="Arial"/>
                <a:cs typeface="Arial"/>
              </a:rPr>
              <a:t>g</a:t>
            </a:r>
            <a:r>
              <a:rPr b="1" spc="-60" dirty="0">
                <a:latin typeface="Arial"/>
                <a:cs typeface="Arial"/>
              </a:rPr>
              <a:t> </a:t>
            </a:r>
            <a:r>
              <a:rPr b="1" spc="10" dirty="0">
                <a:latin typeface="Arial"/>
                <a:cs typeface="Arial"/>
              </a:rPr>
              <a:t>D</a:t>
            </a:r>
            <a:r>
              <a:rPr b="1" spc="-25" dirty="0">
                <a:latin typeface="Arial"/>
                <a:cs typeface="Arial"/>
              </a:rPr>
              <a:t>a</a:t>
            </a:r>
            <a:r>
              <a:rPr b="1" spc="-35" dirty="0">
                <a:latin typeface="Arial"/>
                <a:cs typeface="Arial"/>
              </a:rPr>
              <a:t>t</a:t>
            </a:r>
            <a:r>
              <a:rPr b="1" dirty="0">
                <a:latin typeface="Arial"/>
                <a:cs typeface="Arial"/>
              </a:rPr>
              <a:t>a</a:t>
            </a:r>
            <a:r>
              <a:rPr b="1" spc="60" dirty="0">
                <a:latin typeface="Arial"/>
                <a:cs typeface="Arial"/>
              </a:rPr>
              <a:t> </a:t>
            </a:r>
            <a:r>
              <a:rPr b="1" spc="10" dirty="0">
                <a:latin typeface="Arial"/>
                <a:cs typeface="Arial"/>
              </a:rPr>
              <a:t>C</a:t>
            </a:r>
            <a:r>
              <a:rPr b="1" spc="-45" dirty="0">
                <a:latin typeface="Arial"/>
                <a:cs typeface="Arial"/>
              </a:rPr>
              <a:t>h</a:t>
            </a:r>
            <a:r>
              <a:rPr b="1" spc="-25" dirty="0">
                <a:latin typeface="Arial"/>
                <a:cs typeface="Arial"/>
              </a:rPr>
              <a:t>a</a:t>
            </a:r>
            <a:r>
              <a:rPr b="1" spc="-20" dirty="0">
                <a:latin typeface="Arial"/>
                <a:cs typeface="Arial"/>
              </a:rPr>
              <a:t>ll</a:t>
            </a:r>
            <a:r>
              <a:rPr b="1" spc="-25" dirty="0">
                <a:latin typeface="Arial"/>
                <a:cs typeface="Arial"/>
              </a:rPr>
              <a:t>e</a:t>
            </a:r>
            <a:r>
              <a:rPr b="1" spc="-50" dirty="0">
                <a:latin typeface="Arial"/>
                <a:cs typeface="Arial"/>
              </a:rPr>
              <a:t>nge</a:t>
            </a:r>
          </a:p>
        </p:txBody>
      </p:sp>
      <p:sp>
        <p:nvSpPr>
          <p:cNvPr id="4" name="object 4"/>
          <p:cNvSpPr/>
          <p:nvPr/>
        </p:nvSpPr>
        <p:spPr>
          <a:xfrm>
            <a:off x="406400" y="850900"/>
            <a:ext cx="2819400" cy="30480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09600" y="1054100"/>
            <a:ext cx="2209800" cy="24384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99216" y="2387183"/>
            <a:ext cx="215265" cy="228600"/>
          </a:xfrm>
          <a:custGeom>
            <a:avLst/>
            <a:gdLst/>
            <a:ahLst/>
            <a:cxnLst/>
            <a:rect l="l" t="t" r="r" b="b"/>
            <a:pathLst>
              <a:path w="215264" h="228600">
                <a:moveTo>
                  <a:pt x="215066" y="0"/>
                </a:moveTo>
                <a:lnTo>
                  <a:pt x="0" y="0"/>
                </a:lnTo>
                <a:lnTo>
                  <a:pt x="0" y="228462"/>
                </a:lnTo>
                <a:lnTo>
                  <a:pt x="215066" y="228462"/>
                </a:lnTo>
                <a:lnTo>
                  <a:pt x="215066" y="0"/>
                </a:lnTo>
                <a:close/>
              </a:path>
            </a:pathLst>
          </a:custGeom>
          <a:solidFill>
            <a:srgbClr val="618FFD"/>
          </a:solidFill>
        </p:spPr>
        <p:txBody>
          <a:bodyPr wrap="square" lIns="0" tIns="0" rIns="0" bIns="0" rtlCol="0"/>
          <a:lstStyle/>
          <a:p>
            <a:endParaRPr/>
          </a:p>
        </p:txBody>
      </p:sp>
      <p:sp>
        <p:nvSpPr>
          <p:cNvPr id="7" name="object 7"/>
          <p:cNvSpPr/>
          <p:nvPr/>
        </p:nvSpPr>
        <p:spPr>
          <a:xfrm>
            <a:off x="2870753" y="2172116"/>
            <a:ext cx="672465" cy="215265"/>
          </a:xfrm>
          <a:custGeom>
            <a:avLst/>
            <a:gdLst/>
            <a:ahLst/>
            <a:cxnLst/>
            <a:rect l="l" t="t" r="r" b="b"/>
            <a:pathLst>
              <a:path w="672464" h="215264">
                <a:moveTo>
                  <a:pt x="671992" y="0"/>
                </a:moveTo>
                <a:lnTo>
                  <a:pt x="0" y="0"/>
                </a:lnTo>
                <a:lnTo>
                  <a:pt x="0" y="215066"/>
                </a:lnTo>
                <a:lnTo>
                  <a:pt x="671992" y="215066"/>
                </a:lnTo>
                <a:lnTo>
                  <a:pt x="671992" y="0"/>
                </a:lnTo>
                <a:close/>
              </a:path>
            </a:pathLst>
          </a:custGeom>
          <a:solidFill>
            <a:srgbClr val="618FFD"/>
          </a:solidFill>
        </p:spPr>
        <p:txBody>
          <a:bodyPr wrap="square" lIns="0" tIns="0" rIns="0" bIns="0" rtlCol="0"/>
          <a:lstStyle/>
          <a:p>
            <a:endParaRPr/>
          </a:p>
        </p:txBody>
      </p:sp>
      <p:sp>
        <p:nvSpPr>
          <p:cNvPr id="8" name="object 8"/>
          <p:cNvSpPr/>
          <p:nvPr/>
        </p:nvSpPr>
        <p:spPr>
          <a:xfrm>
            <a:off x="3099216" y="1943653"/>
            <a:ext cx="215265" cy="228600"/>
          </a:xfrm>
          <a:custGeom>
            <a:avLst/>
            <a:gdLst/>
            <a:ahLst/>
            <a:cxnLst/>
            <a:rect l="l" t="t" r="r" b="b"/>
            <a:pathLst>
              <a:path w="215264" h="228600">
                <a:moveTo>
                  <a:pt x="215066" y="0"/>
                </a:moveTo>
                <a:lnTo>
                  <a:pt x="0" y="0"/>
                </a:lnTo>
                <a:lnTo>
                  <a:pt x="0" y="228462"/>
                </a:lnTo>
                <a:lnTo>
                  <a:pt x="215066" y="228462"/>
                </a:lnTo>
                <a:lnTo>
                  <a:pt x="215066" y="0"/>
                </a:lnTo>
                <a:close/>
              </a:path>
            </a:pathLst>
          </a:custGeom>
          <a:solidFill>
            <a:srgbClr val="618FFD"/>
          </a:solidFill>
        </p:spPr>
        <p:txBody>
          <a:bodyPr wrap="square" lIns="0" tIns="0" rIns="0" bIns="0" rtlCol="0"/>
          <a:lstStyle/>
          <a:p>
            <a:endParaRPr/>
          </a:p>
        </p:txBody>
      </p:sp>
      <p:sp>
        <p:nvSpPr>
          <p:cNvPr id="9" name="object 9"/>
          <p:cNvSpPr/>
          <p:nvPr/>
        </p:nvSpPr>
        <p:spPr>
          <a:xfrm>
            <a:off x="2870754" y="1943654"/>
            <a:ext cx="672465" cy="672465"/>
          </a:xfrm>
          <a:custGeom>
            <a:avLst/>
            <a:gdLst/>
            <a:ahLst/>
            <a:cxnLst/>
            <a:rect l="l" t="t" r="r" b="b"/>
            <a:pathLst>
              <a:path w="672464" h="672464">
                <a:moveTo>
                  <a:pt x="0" y="228463"/>
                </a:moveTo>
                <a:lnTo>
                  <a:pt x="228463" y="228463"/>
                </a:lnTo>
                <a:lnTo>
                  <a:pt x="228463" y="0"/>
                </a:lnTo>
                <a:lnTo>
                  <a:pt x="443529" y="0"/>
                </a:lnTo>
                <a:lnTo>
                  <a:pt x="443529" y="228463"/>
                </a:lnTo>
                <a:lnTo>
                  <a:pt x="671992" y="228463"/>
                </a:lnTo>
                <a:lnTo>
                  <a:pt x="671992" y="443529"/>
                </a:lnTo>
                <a:lnTo>
                  <a:pt x="443529" y="443529"/>
                </a:lnTo>
                <a:lnTo>
                  <a:pt x="443529" y="671991"/>
                </a:lnTo>
                <a:lnTo>
                  <a:pt x="228463" y="671991"/>
                </a:lnTo>
                <a:lnTo>
                  <a:pt x="228463" y="443529"/>
                </a:lnTo>
                <a:lnTo>
                  <a:pt x="0" y="443529"/>
                </a:lnTo>
                <a:lnTo>
                  <a:pt x="0" y="228463"/>
                </a:lnTo>
                <a:close/>
              </a:path>
            </a:pathLst>
          </a:custGeom>
          <a:ln w="12700">
            <a:solidFill>
              <a:srgbClr val="000000"/>
            </a:solidFill>
          </a:ln>
        </p:spPr>
        <p:txBody>
          <a:bodyPr wrap="square" lIns="0" tIns="0" rIns="0" bIns="0" rtlCol="0"/>
          <a:lstStyle/>
          <a:p>
            <a:endParaRPr/>
          </a:p>
        </p:txBody>
      </p:sp>
      <p:sp>
        <p:nvSpPr>
          <p:cNvPr id="10" name="object 10"/>
          <p:cNvSpPr/>
          <p:nvPr/>
        </p:nvSpPr>
        <p:spPr>
          <a:xfrm>
            <a:off x="3454400" y="1397000"/>
            <a:ext cx="3644900" cy="195580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657600" y="1600200"/>
            <a:ext cx="3035300" cy="1346200"/>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725487" y="3781288"/>
            <a:ext cx="5487035" cy="1003300"/>
          </a:xfrm>
          <a:prstGeom prst="rect">
            <a:avLst/>
          </a:prstGeom>
        </p:spPr>
        <p:txBody>
          <a:bodyPr vert="horz" wrap="square" lIns="0" tIns="0" rIns="0" bIns="0" rtlCol="0">
            <a:spAutoFit/>
          </a:bodyPr>
          <a:lstStyle/>
          <a:p>
            <a:pPr marL="381000" marR="5080" indent="-368300">
              <a:lnSpc>
                <a:spcPts val="4100"/>
              </a:lnSpc>
            </a:pPr>
            <a:r>
              <a:rPr sz="3600" b="1" spc="-10" dirty="0">
                <a:solidFill>
                  <a:srgbClr val="FFFFFF"/>
                </a:solidFill>
                <a:latin typeface="Arial"/>
                <a:cs typeface="Arial"/>
              </a:rPr>
              <a:t>Ho</a:t>
            </a:r>
            <a:r>
              <a:rPr sz="3600" b="1" spc="-5" dirty="0">
                <a:solidFill>
                  <a:srgbClr val="FFFFFF"/>
                </a:solidFill>
                <a:latin typeface="Arial"/>
                <a:cs typeface="Arial"/>
              </a:rPr>
              <a:t>w to int</a:t>
            </a:r>
            <a:r>
              <a:rPr sz="3600" b="1" spc="-10" dirty="0">
                <a:solidFill>
                  <a:srgbClr val="FFFFFF"/>
                </a:solidFill>
                <a:latin typeface="Arial"/>
                <a:cs typeface="Arial"/>
              </a:rPr>
              <a:t>e</a:t>
            </a:r>
            <a:r>
              <a:rPr sz="3600" b="1" dirty="0">
                <a:solidFill>
                  <a:srgbClr val="FFFFFF"/>
                </a:solidFill>
                <a:latin typeface="Arial"/>
                <a:cs typeface="Arial"/>
              </a:rPr>
              <a:t>gr</a:t>
            </a:r>
            <a:r>
              <a:rPr sz="3600" b="1" spc="-5" dirty="0">
                <a:solidFill>
                  <a:srgbClr val="FFFFFF"/>
                </a:solidFill>
                <a:latin typeface="Arial"/>
                <a:cs typeface="Arial"/>
              </a:rPr>
              <a:t>a</a:t>
            </a:r>
            <a:r>
              <a:rPr sz="3600" b="1" dirty="0">
                <a:solidFill>
                  <a:srgbClr val="FFFFFF"/>
                </a:solidFill>
                <a:latin typeface="Arial"/>
                <a:cs typeface="Arial"/>
              </a:rPr>
              <a:t>te</a:t>
            </a:r>
            <a:r>
              <a:rPr sz="3600" b="1" spc="-5" dirty="0">
                <a:solidFill>
                  <a:srgbClr val="FFFFFF"/>
                </a:solidFill>
                <a:latin typeface="Arial"/>
                <a:cs typeface="Arial"/>
              </a:rPr>
              <a:t> s</a:t>
            </a:r>
            <a:r>
              <a:rPr sz="3600" b="1" dirty="0">
                <a:solidFill>
                  <a:srgbClr val="FFFFFF"/>
                </a:solidFill>
                <a:latin typeface="Arial"/>
                <a:cs typeface="Arial"/>
              </a:rPr>
              <a:t>our</a:t>
            </a:r>
            <a:r>
              <a:rPr sz="3600" b="1" spc="-5" dirty="0">
                <a:solidFill>
                  <a:srgbClr val="FFFFFF"/>
                </a:solidFill>
                <a:latin typeface="Arial"/>
                <a:cs typeface="Arial"/>
              </a:rPr>
              <a:t>ce</a:t>
            </a:r>
            <a:r>
              <a:rPr sz="3600" b="1" dirty="0">
                <a:solidFill>
                  <a:srgbClr val="FFFFFF"/>
                </a:solidFill>
                <a:latin typeface="Arial"/>
                <a:cs typeface="Arial"/>
              </a:rPr>
              <a:t>s t</a:t>
            </a:r>
            <a:r>
              <a:rPr sz="3600" b="1" spc="-5" dirty="0">
                <a:solidFill>
                  <a:srgbClr val="FFFFFF"/>
                </a:solidFill>
                <a:latin typeface="Arial"/>
                <a:cs typeface="Arial"/>
              </a:rPr>
              <a:t>o</a:t>
            </a:r>
            <a:r>
              <a:rPr sz="3600" b="1" dirty="0">
                <a:solidFill>
                  <a:srgbClr val="FFFFFF"/>
                </a:solidFill>
                <a:latin typeface="Arial"/>
                <a:cs typeface="Arial"/>
              </a:rPr>
              <a:t> g</a:t>
            </a:r>
            <a:r>
              <a:rPr sz="3600" b="1" spc="-5" dirty="0">
                <a:solidFill>
                  <a:srgbClr val="FFFFFF"/>
                </a:solidFill>
                <a:latin typeface="Arial"/>
                <a:cs typeface="Arial"/>
              </a:rPr>
              <a:t>ain</a:t>
            </a:r>
            <a:r>
              <a:rPr sz="3600" b="1" dirty="0">
                <a:solidFill>
                  <a:srgbClr val="FFFFFF"/>
                </a:solidFill>
                <a:latin typeface="Arial"/>
                <a:cs typeface="Arial"/>
              </a:rPr>
              <a:t> furth</a:t>
            </a:r>
            <a:r>
              <a:rPr sz="3600" b="1" spc="-5" dirty="0">
                <a:solidFill>
                  <a:srgbClr val="FFFFFF"/>
                </a:solidFill>
                <a:latin typeface="Arial"/>
                <a:cs typeface="Arial"/>
              </a:rPr>
              <a:t>e</a:t>
            </a:r>
            <a:r>
              <a:rPr sz="3600" b="1" dirty="0">
                <a:solidFill>
                  <a:srgbClr val="FFFFFF"/>
                </a:solidFill>
                <a:latin typeface="Arial"/>
                <a:cs typeface="Arial"/>
              </a:rPr>
              <a:t>r </a:t>
            </a:r>
            <a:r>
              <a:rPr sz="3600" b="1" spc="-5" dirty="0">
                <a:solidFill>
                  <a:srgbClr val="FFFFFF"/>
                </a:solidFill>
                <a:latin typeface="Arial"/>
                <a:cs typeface="Arial"/>
              </a:rPr>
              <a:t>in</a:t>
            </a:r>
            <a:r>
              <a:rPr sz="3600" b="1" spc="-10" dirty="0">
                <a:solidFill>
                  <a:srgbClr val="FFFFFF"/>
                </a:solidFill>
                <a:latin typeface="Arial"/>
                <a:cs typeface="Arial"/>
              </a:rPr>
              <a:t>s</a:t>
            </a:r>
            <a:r>
              <a:rPr sz="3600" b="1" spc="-5" dirty="0">
                <a:solidFill>
                  <a:srgbClr val="FFFFFF"/>
                </a:solidFill>
                <a:latin typeface="Arial"/>
                <a:cs typeface="Arial"/>
              </a:rPr>
              <a:t>ight</a:t>
            </a:r>
            <a:endParaRPr sz="36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1487170">
              <a:lnSpc>
                <a:spcPct val="100000"/>
              </a:lnSpc>
            </a:pPr>
            <a:r>
              <a:rPr sz="4400" b="1" spc="20" dirty="0">
                <a:latin typeface="Arial"/>
                <a:cs typeface="Arial"/>
              </a:rPr>
              <a:t>B</a:t>
            </a:r>
            <a:r>
              <a:rPr sz="4400" b="1" spc="-25" dirty="0">
                <a:latin typeface="Arial"/>
                <a:cs typeface="Arial"/>
              </a:rPr>
              <a:t>i</a:t>
            </a:r>
            <a:r>
              <a:rPr sz="4400" b="1" spc="-5" dirty="0">
                <a:latin typeface="Arial"/>
                <a:cs typeface="Arial"/>
              </a:rPr>
              <a:t>g</a:t>
            </a:r>
            <a:r>
              <a:rPr sz="4400" b="1" spc="-15" dirty="0">
                <a:latin typeface="Arial"/>
                <a:cs typeface="Arial"/>
              </a:rPr>
              <a:t> </a:t>
            </a:r>
            <a:r>
              <a:rPr sz="4400" b="1" spc="20" dirty="0">
                <a:latin typeface="Arial"/>
                <a:cs typeface="Arial"/>
              </a:rPr>
              <a:t>D</a:t>
            </a:r>
            <a:r>
              <a:rPr sz="4400" b="1" spc="-50" dirty="0">
                <a:latin typeface="Arial"/>
                <a:cs typeface="Arial"/>
              </a:rPr>
              <a:t>a</a:t>
            </a:r>
            <a:r>
              <a:rPr sz="4400" b="1" spc="35" dirty="0">
                <a:latin typeface="Arial"/>
                <a:cs typeface="Arial"/>
              </a:rPr>
              <a:t>t</a:t>
            </a:r>
            <a:r>
              <a:rPr sz="4400" b="1" spc="-45" dirty="0">
                <a:latin typeface="Arial"/>
                <a:cs typeface="Arial"/>
              </a:rPr>
              <a:t>a</a:t>
            </a:r>
            <a:r>
              <a:rPr sz="4400" b="1" spc="30" dirty="0">
                <a:latin typeface="Arial"/>
                <a:cs typeface="Arial"/>
              </a:rPr>
              <a:t>-</a:t>
            </a:r>
            <a:r>
              <a:rPr sz="4400" b="1" spc="20" dirty="0">
                <a:latin typeface="Arial"/>
                <a:cs typeface="Arial"/>
              </a:rPr>
              <a:t>D</a:t>
            </a:r>
            <a:r>
              <a:rPr sz="4400" b="1" spc="-15" dirty="0">
                <a:latin typeface="Arial"/>
                <a:cs typeface="Arial"/>
              </a:rPr>
              <a:t>r</a:t>
            </a:r>
            <a:r>
              <a:rPr sz="4400" b="1" spc="-30" dirty="0">
                <a:latin typeface="Arial"/>
                <a:cs typeface="Arial"/>
              </a:rPr>
              <a:t>i</a:t>
            </a:r>
            <a:r>
              <a:rPr sz="4400" b="1" spc="-50" dirty="0">
                <a:latin typeface="Arial"/>
                <a:cs typeface="Arial"/>
              </a:rPr>
              <a:t>ve</a:t>
            </a:r>
            <a:r>
              <a:rPr sz="4400" b="1" spc="-5" dirty="0">
                <a:latin typeface="Arial"/>
                <a:cs typeface="Arial"/>
              </a:rPr>
              <a:t>n</a:t>
            </a:r>
            <a:r>
              <a:rPr sz="4400" b="1" spc="90" dirty="0">
                <a:latin typeface="Arial"/>
                <a:cs typeface="Arial"/>
              </a:rPr>
              <a:t> </a:t>
            </a:r>
            <a:r>
              <a:rPr sz="4400" b="1" spc="20" dirty="0">
                <a:latin typeface="Arial"/>
                <a:cs typeface="Arial"/>
              </a:rPr>
              <a:t>C</a:t>
            </a:r>
            <a:r>
              <a:rPr sz="4400" b="1" spc="-25" dirty="0">
                <a:latin typeface="Arial"/>
                <a:cs typeface="Arial"/>
              </a:rPr>
              <a:t>i</a:t>
            </a:r>
            <a:r>
              <a:rPr sz="4400" b="1" spc="35" dirty="0">
                <a:latin typeface="Arial"/>
                <a:cs typeface="Arial"/>
              </a:rPr>
              <a:t>t</a:t>
            </a:r>
            <a:r>
              <a:rPr sz="4400" b="1" spc="-30" dirty="0">
                <a:latin typeface="Arial"/>
                <a:cs typeface="Arial"/>
              </a:rPr>
              <a:t>i</a:t>
            </a:r>
            <a:r>
              <a:rPr sz="4400" b="1" spc="-50" dirty="0">
                <a:latin typeface="Arial"/>
                <a:cs typeface="Arial"/>
              </a:rPr>
              <a:t>e</a:t>
            </a:r>
            <a:r>
              <a:rPr sz="4400" b="1" dirty="0">
                <a:latin typeface="Arial"/>
                <a:cs typeface="Arial"/>
              </a:rPr>
              <a:t>s</a:t>
            </a:r>
            <a:endParaRPr sz="44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0" rIns="0" bIns="0" rtlCol="0">
            <a:spAutoFit/>
          </a:bodyPr>
          <a:lstStyle/>
          <a:p>
            <a:pPr marL="2795270">
              <a:lnSpc>
                <a:spcPct val="100000"/>
              </a:lnSpc>
            </a:pPr>
            <a:r>
              <a:rPr sz="4400" b="1" spc="-35" dirty="0">
                <a:latin typeface="Arial"/>
                <a:cs typeface="Arial"/>
              </a:rPr>
              <a:t>S</a:t>
            </a:r>
            <a:r>
              <a:rPr sz="4400" b="1" spc="-15" dirty="0">
                <a:latin typeface="Arial"/>
                <a:cs typeface="Arial"/>
              </a:rPr>
              <a:t>m</a:t>
            </a:r>
            <a:r>
              <a:rPr sz="4400" b="1" spc="-50" dirty="0">
                <a:latin typeface="Arial"/>
                <a:cs typeface="Arial"/>
              </a:rPr>
              <a:t>a</a:t>
            </a:r>
            <a:r>
              <a:rPr sz="4400" b="1" spc="-15" dirty="0">
                <a:latin typeface="Arial"/>
                <a:cs typeface="Arial"/>
              </a:rPr>
              <a:t>r</a:t>
            </a:r>
            <a:r>
              <a:rPr sz="4400" b="1" dirty="0">
                <a:latin typeface="Arial"/>
                <a:cs typeface="Arial"/>
              </a:rPr>
              <a:t>t</a:t>
            </a:r>
            <a:r>
              <a:rPr sz="4400" b="1" spc="110" dirty="0">
                <a:latin typeface="Arial"/>
                <a:cs typeface="Arial"/>
              </a:rPr>
              <a:t> </a:t>
            </a:r>
            <a:r>
              <a:rPr sz="4400" b="1" spc="20" dirty="0">
                <a:latin typeface="Arial"/>
                <a:cs typeface="Arial"/>
              </a:rPr>
              <a:t>C</a:t>
            </a:r>
            <a:r>
              <a:rPr sz="4400" b="1" spc="-30" dirty="0">
                <a:latin typeface="Arial"/>
                <a:cs typeface="Arial"/>
              </a:rPr>
              <a:t>i</a:t>
            </a:r>
            <a:r>
              <a:rPr sz="4400" b="1" spc="35" dirty="0">
                <a:latin typeface="Arial"/>
                <a:cs typeface="Arial"/>
              </a:rPr>
              <a:t>t</a:t>
            </a:r>
            <a:r>
              <a:rPr sz="4400" b="1" spc="-30" dirty="0">
                <a:latin typeface="Arial"/>
                <a:cs typeface="Arial"/>
              </a:rPr>
              <a:t>i</a:t>
            </a:r>
            <a:r>
              <a:rPr sz="4400" b="1" spc="-50" dirty="0">
                <a:latin typeface="Arial"/>
                <a:cs typeface="Arial"/>
              </a:rPr>
              <a:t>e</a:t>
            </a:r>
            <a:r>
              <a:rPr sz="4400" b="1" dirty="0">
                <a:latin typeface="Arial"/>
                <a:cs typeface="Arial"/>
              </a:rPr>
              <a:t>s</a:t>
            </a:r>
            <a:endParaRPr sz="4400">
              <a:latin typeface="Arial"/>
              <a:cs typeface="Arial"/>
            </a:endParaRPr>
          </a:p>
        </p:txBody>
      </p:sp>
      <p:sp>
        <p:nvSpPr>
          <p:cNvPr id="4" name="object 4"/>
          <p:cNvSpPr txBox="1"/>
          <p:nvPr/>
        </p:nvSpPr>
        <p:spPr>
          <a:xfrm>
            <a:off x="230186" y="902588"/>
            <a:ext cx="6680834" cy="1414780"/>
          </a:xfrm>
          <a:prstGeom prst="rect">
            <a:avLst/>
          </a:prstGeom>
        </p:spPr>
        <p:txBody>
          <a:bodyPr vert="horz" wrap="square" lIns="0" tIns="0" rIns="0" bIns="0" rtlCol="0">
            <a:spAutoFit/>
          </a:bodyPr>
          <a:lstStyle/>
          <a:p>
            <a:pPr marL="469900" indent="-457200">
              <a:lnSpc>
                <a:spcPct val="100000"/>
              </a:lnSpc>
              <a:buFont typeface="Arial"/>
              <a:buChar char="•"/>
              <a:tabLst>
                <a:tab pos="469900" algn="l"/>
              </a:tabLst>
            </a:pPr>
            <a:r>
              <a:rPr sz="3200" b="1" spc="-15" dirty="0">
                <a:solidFill>
                  <a:srgbClr val="FFFFFF"/>
                </a:solidFill>
                <a:latin typeface="Arial"/>
                <a:cs typeface="Arial"/>
              </a:rPr>
              <a:t>U</a:t>
            </a:r>
            <a:r>
              <a:rPr sz="3200" b="1" spc="20" dirty="0">
                <a:solidFill>
                  <a:srgbClr val="FFFFFF"/>
                </a:solidFill>
                <a:latin typeface="Arial"/>
                <a:cs typeface="Arial"/>
              </a:rPr>
              <a:t>s</a:t>
            </a:r>
            <a:r>
              <a:rPr sz="3200" b="1" dirty="0">
                <a:solidFill>
                  <a:srgbClr val="FFFFFF"/>
                </a:solidFill>
                <a:latin typeface="Arial"/>
                <a:cs typeface="Arial"/>
              </a:rPr>
              <a:t>e</a:t>
            </a:r>
            <a:r>
              <a:rPr sz="3200" b="1" spc="30" dirty="0">
                <a:solidFill>
                  <a:srgbClr val="FFFFFF"/>
                </a:solidFill>
                <a:latin typeface="Arial"/>
                <a:cs typeface="Arial"/>
              </a:rPr>
              <a:t> </a:t>
            </a:r>
            <a:r>
              <a:rPr sz="3200" b="1" spc="20" dirty="0">
                <a:solidFill>
                  <a:srgbClr val="FFFFFF"/>
                </a:solidFill>
                <a:latin typeface="Arial"/>
                <a:cs typeface="Arial"/>
              </a:rPr>
              <a:t>c</a:t>
            </a:r>
            <a:r>
              <a:rPr sz="3200" b="1" spc="10" dirty="0">
                <a:solidFill>
                  <a:srgbClr val="FFFFFF"/>
                </a:solidFill>
                <a:latin typeface="Arial"/>
                <a:cs typeface="Arial"/>
              </a:rPr>
              <a:t>i</a:t>
            </a:r>
            <a:r>
              <a:rPr sz="3200" b="1" spc="30" dirty="0">
                <a:solidFill>
                  <a:srgbClr val="FFFFFF"/>
                </a:solidFill>
                <a:latin typeface="Arial"/>
                <a:cs typeface="Arial"/>
              </a:rPr>
              <a:t>t</a:t>
            </a:r>
            <a:r>
              <a:rPr sz="3200" b="1" dirty="0">
                <a:solidFill>
                  <a:srgbClr val="FFFFFF"/>
                </a:solidFill>
                <a:latin typeface="Arial"/>
                <a:cs typeface="Arial"/>
              </a:rPr>
              <a:t>y</a:t>
            </a:r>
            <a:r>
              <a:rPr sz="3200" b="1" spc="-170" dirty="0">
                <a:solidFill>
                  <a:srgbClr val="FFFFFF"/>
                </a:solidFill>
                <a:latin typeface="Arial"/>
                <a:cs typeface="Arial"/>
              </a:rPr>
              <a:t> </a:t>
            </a:r>
            <a:r>
              <a:rPr sz="3200" b="1" spc="0" dirty="0">
                <a:solidFill>
                  <a:srgbClr val="FFFFFF"/>
                </a:solidFill>
                <a:latin typeface="Arial"/>
                <a:cs typeface="Arial"/>
              </a:rPr>
              <a:t>wi</a:t>
            </a:r>
            <a:r>
              <a:rPr sz="3200" b="1" spc="35" dirty="0">
                <a:solidFill>
                  <a:srgbClr val="FFFFFF"/>
                </a:solidFill>
                <a:latin typeface="Arial"/>
                <a:cs typeface="Arial"/>
              </a:rPr>
              <a:t>d</a:t>
            </a:r>
            <a:r>
              <a:rPr sz="3200" b="1" dirty="0">
                <a:solidFill>
                  <a:srgbClr val="FFFFFF"/>
                </a:solidFill>
                <a:latin typeface="Arial"/>
                <a:cs typeface="Arial"/>
              </a:rPr>
              <a:t>e</a:t>
            </a:r>
            <a:r>
              <a:rPr sz="3200" b="1" spc="-75" dirty="0">
                <a:solidFill>
                  <a:srgbClr val="FFFFFF"/>
                </a:solidFill>
                <a:latin typeface="Arial"/>
                <a:cs typeface="Arial"/>
              </a:rPr>
              <a:t> </a:t>
            </a:r>
            <a:r>
              <a:rPr sz="3200" b="1" spc="20" dirty="0">
                <a:solidFill>
                  <a:srgbClr val="FFFFFF"/>
                </a:solidFill>
                <a:latin typeface="Arial"/>
                <a:cs typeface="Arial"/>
              </a:rPr>
              <a:t>se</a:t>
            </a:r>
            <a:r>
              <a:rPr sz="3200" b="1" spc="45" dirty="0">
                <a:solidFill>
                  <a:srgbClr val="FFFFFF"/>
                </a:solidFill>
                <a:latin typeface="Arial"/>
                <a:cs typeface="Arial"/>
              </a:rPr>
              <a:t>n</a:t>
            </a:r>
            <a:r>
              <a:rPr sz="3200" b="1" spc="20" dirty="0">
                <a:solidFill>
                  <a:srgbClr val="FFFFFF"/>
                </a:solidFill>
                <a:latin typeface="Arial"/>
                <a:cs typeface="Arial"/>
              </a:rPr>
              <a:t>s</a:t>
            </a:r>
            <a:r>
              <a:rPr sz="3200" b="1" spc="45" dirty="0">
                <a:solidFill>
                  <a:srgbClr val="FFFFFF"/>
                </a:solidFill>
                <a:latin typeface="Arial"/>
                <a:cs typeface="Arial"/>
              </a:rPr>
              <a:t>o</a:t>
            </a:r>
            <a:r>
              <a:rPr sz="3200" b="1" dirty="0">
                <a:solidFill>
                  <a:srgbClr val="FFFFFF"/>
                </a:solidFill>
                <a:latin typeface="Arial"/>
                <a:cs typeface="Arial"/>
              </a:rPr>
              <a:t>r</a:t>
            </a:r>
            <a:r>
              <a:rPr sz="3200" b="1" spc="-140" dirty="0">
                <a:solidFill>
                  <a:srgbClr val="FFFFFF"/>
                </a:solidFill>
                <a:latin typeface="Arial"/>
                <a:cs typeface="Arial"/>
              </a:rPr>
              <a:t> </a:t>
            </a:r>
            <a:r>
              <a:rPr sz="3200" b="1" spc="35" dirty="0">
                <a:solidFill>
                  <a:srgbClr val="FFFFFF"/>
                </a:solidFill>
                <a:latin typeface="Arial"/>
                <a:cs typeface="Arial"/>
              </a:rPr>
              <a:t>d</a:t>
            </a:r>
            <a:r>
              <a:rPr sz="3200" b="1" spc="20" dirty="0">
                <a:solidFill>
                  <a:srgbClr val="FFFFFF"/>
                </a:solidFill>
                <a:latin typeface="Arial"/>
                <a:cs typeface="Arial"/>
              </a:rPr>
              <a:t>a</a:t>
            </a:r>
            <a:r>
              <a:rPr sz="3200" b="1" spc="30" dirty="0">
                <a:solidFill>
                  <a:srgbClr val="FFFFFF"/>
                </a:solidFill>
                <a:latin typeface="Arial"/>
                <a:cs typeface="Arial"/>
              </a:rPr>
              <a:t>t</a:t>
            </a:r>
            <a:r>
              <a:rPr sz="3200" b="1" dirty="0">
                <a:solidFill>
                  <a:srgbClr val="FFFFFF"/>
                </a:solidFill>
                <a:latin typeface="Arial"/>
                <a:cs typeface="Arial"/>
              </a:rPr>
              <a:t>a</a:t>
            </a:r>
            <a:r>
              <a:rPr sz="3200" b="1" spc="-170" dirty="0">
                <a:solidFill>
                  <a:srgbClr val="FFFFFF"/>
                </a:solidFill>
                <a:latin typeface="Arial"/>
                <a:cs typeface="Arial"/>
              </a:rPr>
              <a:t> </a:t>
            </a:r>
            <a:r>
              <a:rPr sz="3200" b="1" spc="30" dirty="0">
                <a:solidFill>
                  <a:srgbClr val="FFFFFF"/>
                </a:solidFill>
                <a:latin typeface="Arial"/>
                <a:cs typeface="Arial"/>
              </a:rPr>
              <a:t>t</a:t>
            </a:r>
            <a:r>
              <a:rPr sz="3200" b="1" spc="-5" dirty="0">
                <a:solidFill>
                  <a:srgbClr val="FFFFFF"/>
                </a:solidFill>
                <a:latin typeface="Arial"/>
                <a:cs typeface="Arial"/>
              </a:rPr>
              <a:t>o</a:t>
            </a:r>
            <a:endParaRPr sz="3200">
              <a:latin typeface="Arial"/>
              <a:cs typeface="Arial"/>
            </a:endParaRPr>
          </a:p>
          <a:p>
            <a:pPr marL="812800" lvl="1" indent="-342900">
              <a:lnSpc>
                <a:spcPct val="100000"/>
              </a:lnSpc>
              <a:spcBef>
                <a:spcPts val="560"/>
              </a:spcBef>
              <a:buFont typeface="Arial"/>
              <a:buChar char="•"/>
              <a:tabLst>
                <a:tab pos="812800" algn="l"/>
              </a:tabLst>
            </a:pPr>
            <a:r>
              <a:rPr sz="2800" b="1" spc="-20" dirty="0">
                <a:solidFill>
                  <a:srgbClr val="FFFFFF"/>
                </a:solidFill>
                <a:latin typeface="Arial"/>
                <a:cs typeface="Arial"/>
              </a:rPr>
              <a:t>Lo</a:t>
            </a:r>
            <a:r>
              <a:rPr sz="2800" b="1" spc="10" dirty="0">
                <a:solidFill>
                  <a:srgbClr val="FFFFFF"/>
                </a:solidFill>
                <a:latin typeface="Arial"/>
                <a:cs typeface="Arial"/>
              </a:rPr>
              <a:t>w</a:t>
            </a:r>
            <a:r>
              <a:rPr sz="2800" b="1" spc="40" dirty="0">
                <a:solidFill>
                  <a:srgbClr val="FFFFFF"/>
                </a:solidFill>
                <a:latin typeface="Arial"/>
                <a:cs typeface="Arial"/>
              </a:rPr>
              <a:t>e</a:t>
            </a:r>
            <a:r>
              <a:rPr sz="2800" b="1" dirty="0">
                <a:solidFill>
                  <a:srgbClr val="FFFFFF"/>
                </a:solidFill>
                <a:latin typeface="Arial"/>
                <a:cs typeface="Arial"/>
              </a:rPr>
              <a:t>r</a:t>
            </a:r>
            <a:r>
              <a:rPr sz="2800" b="1" spc="-70" dirty="0">
                <a:solidFill>
                  <a:srgbClr val="FFFFFF"/>
                </a:solidFill>
                <a:latin typeface="Arial"/>
                <a:cs typeface="Arial"/>
              </a:rPr>
              <a:t> </a:t>
            </a:r>
            <a:r>
              <a:rPr sz="2800" b="1" spc="40" dirty="0">
                <a:solidFill>
                  <a:srgbClr val="FFFFFF"/>
                </a:solidFill>
                <a:latin typeface="Arial"/>
                <a:cs typeface="Arial"/>
              </a:rPr>
              <a:t>e</a:t>
            </a:r>
            <a:r>
              <a:rPr sz="2800" b="1" spc="-15" dirty="0">
                <a:solidFill>
                  <a:srgbClr val="FFFFFF"/>
                </a:solidFill>
                <a:latin typeface="Arial"/>
                <a:cs typeface="Arial"/>
              </a:rPr>
              <a:t>n</a:t>
            </a:r>
            <a:r>
              <a:rPr sz="2800" b="1" spc="40" dirty="0">
                <a:solidFill>
                  <a:srgbClr val="FFFFFF"/>
                </a:solidFill>
                <a:latin typeface="Arial"/>
                <a:cs typeface="Arial"/>
              </a:rPr>
              <a:t>e</a:t>
            </a:r>
            <a:r>
              <a:rPr sz="2800" b="1" spc="10" dirty="0">
                <a:solidFill>
                  <a:srgbClr val="FFFFFF"/>
                </a:solidFill>
                <a:latin typeface="Arial"/>
                <a:cs typeface="Arial"/>
              </a:rPr>
              <a:t>r</a:t>
            </a:r>
            <a:r>
              <a:rPr sz="2800" b="1" spc="-15" dirty="0">
                <a:solidFill>
                  <a:srgbClr val="FFFFFF"/>
                </a:solidFill>
                <a:latin typeface="Arial"/>
                <a:cs typeface="Arial"/>
              </a:rPr>
              <a:t>g</a:t>
            </a:r>
            <a:r>
              <a:rPr sz="2800" b="1" dirty="0">
                <a:solidFill>
                  <a:srgbClr val="FFFFFF"/>
                </a:solidFill>
                <a:latin typeface="Arial"/>
                <a:cs typeface="Arial"/>
              </a:rPr>
              <a:t>y</a:t>
            </a:r>
            <a:r>
              <a:rPr sz="2800" b="1" spc="-40" dirty="0">
                <a:solidFill>
                  <a:srgbClr val="FFFFFF"/>
                </a:solidFill>
                <a:latin typeface="Arial"/>
                <a:cs typeface="Arial"/>
              </a:rPr>
              <a:t> </a:t>
            </a:r>
            <a:r>
              <a:rPr sz="2800" b="1" spc="40" dirty="0">
                <a:solidFill>
                  <a:srgbClr val="FFFFFF"/>
                </a:solidFill>
                <a:latin typeface="Arial"/>
                <a:cs typeface="Arial"/>
              </a:rPr>
              <a:t>c</a:t>
            </a:r>
            <a:r>
              <a:rPr sz="2800" b="1" spc="-15" dirty="0">
                <a:solidFill>
                  <a:srgbClr val="FFFFFF"/>
                </a:solidFill>
                <a:latin typeface="Arial"/>
                <a:cs typeface="Arial"/>
              </a:rPr>
              <a:t>o</a:t>
            </a:r>
            <a:r>
              <a:rPr sz="2800" b="1" spc="40" dirty="0">
                <a:solidFill>
                  <a:srgbClr val="FFFFFF"/>
                </a:solidFill>
                <a:latin typeface="Arial"/>
                <a:cs typeface="Arial"/>
              </a:rPr>
              <a:t>s</a:t>
            </a:r>
            <a:r>
              <a:rPr sz="2800" b="1" spc="-35" dirty="0">
                <a:solidFill>
                  <a:srgbClr val="FFFFFF"/>
                </a:solidFill>
                <a:latin typeface="Arial"/>
                <a:cs typeface="Arial"/>
              </a:rPr>
              <a:t>t</a:t>
            </a:r>
            <a:r>
              <a:rPr sz="2800" b="1" spc="40" dirty="0">
                <a:solidFill>
                  <a:srgbClr val="FFFFFF"/>
                </a:solidFill>
                <a:latin typeface="Arial"/>
                <a:cs typeface="Arial"/>
              </a:rPr>
              <a:t>s</a:t>
            </a:r>
            <a:r>
              <a:rPr sz="2800" b="1" spc="-5" dirty="0">
                <a:solidFill>
                  <a:srgbClr val="FFFFFF"/>
                </a:solidFill>
                <a:latin typeface="Arial"/>
                <a:cs typeface="Arial"/>
              </a:rPr>
              <a:t>,</a:t>
            </a:r>
            <a:r>
              <a:rPr sz="2800" b="1" spc="-55" dirty="0">
                <a:solidFill>
                  <a:srgbClr val="FFFFFF"/>
                </a:solidFill>
                <a:latin typeface="Arial"/>
                <a:cs typeface="Arial"/>
              </a:rPr>
              <a:t> </a:t>
            </a:r>
            <a:r>
              <a:rPr sz="2800" b="1" spc="-20" dirty="0">
                <a:solidFill>
                  <a:srgbClr val="FFFFFF"/>
                </a:solidFill>
                <a:latin typeface="Arial"/>
                <a:cs typeface="Arial"/>
              </a:rPr>
              <a:t>po</a:t>
            </a:r>
            <a:r>
              <a:rPr sz="2800" b="1" spc="10" dirty="0">
                <a:solidFill>
                  <a:srgbClr val="FFFFFF"/>
                </a:solidFill>
                <a:latin typeface="Arial"/>
                <a:cs typeface="Arial"/>
              </a:rPr>
              <a:t>ll</a:t>
            </a:r>
            <a:r>
              <a:rPr sz="2800" b="1" spc="-20" dirty="0">
                <a:solidFill>
                  <a:srgbClr val="FFFFFF"/>
                </a:solidFill>
                <a:latin typeface="Arial"/>
                <a:cs typeface="Arial"/>
              </a:rPr>
              <a:t>u</a:t>
            </a:r>
            <a:r>
              <a:rPr sz="2800" b="1" spc="-40" dirty="0">
                <a:solidFill>
                  <a:srgbClr val="FFFFFF"/>
                </a:solidFill>
                <a:latin typeface="Arial"/>
                <a:cs typeface="Arial"/>
              </a:rPr>
              <a:t>t</a:t>
            </a:r>
            <a:r>
              <a:rPr sz="2800" b="1" spc="10" dirty="0">
                <a:solidFill>
                  <a:srgbClr val="FFFFFF"/>
                </a:solidFill>
                <a:latin typeface="Arial"/>
                <a:cs typeface="Arial"/>
              </a:rPr>
              <a:t>i</a:t>
            </a:r>
            <a:r>
              <a:rPr sz="2800" b="1" spc="-20" dirty="0">
                <a:solidFill>
                  <a:srgbClr val="FFFFFF"/>
                </a:solidFill>
                <a:latin typeface="Arial"/>
                <a:cs typeface="Arial"/>
              </a:rPr>
              <a:t>on</a:t>
            </a:r>
            <a:endParaRPr sz="2800">
              <a:latin typeface="Arial"/>
              <a:cs typeface="Arial"/>
            </a:endParaRPr>
          </a:p>
          <a:p>
            <a:pPr marL="812800" lvl="1" indent="-342900">
              <a:lnSpc>
                <a:spcPct val="100000"/>
              </a:lnSpc>
              <a:spcBef>
                <a:spcPts val="439"/>
              </a:spcBef>
              <a:buFont typeface="Arial"/>
              <a:buChar char="•"/>
              <a:tabLst>
                <a:tab pos="812800" algn="l"/>
              </a:tabLst>
            </a:pPr>
            <a:r>
              <a:rPr sz="2800" b="1" spc="20" dirty="0">
                <a:solidFill>
                  <a:srgbClr val="FFFFFF"/>
                </a:solidFill>
                <a:latin typeface="Arial"/>
                <a:cs typeface="Arial"/>
              </a:rPr>
              <a:t>I</a:t>
            </a:r>
            <a:r>
              <a:rPr sz="2800" b="1" spc="10" dirty="0">
                <a:solidFill>
                  <a:srgbClr val="FFFFFF"/>
                </a:solidFill>
                <a:latin typeface="Arial"/>
                <a:cs typeface="Arial"/>
              </a:rPr>
              <a:t>m</a:t>
            </a:r>
            <a:r>
              <a:rPr sz="2800" b="1" spc="-20" dirty="0">
                <a:solidFill>
                  <a:srgbClr val="FFFFFF"/>
                </a:solidFill>
                <a:latin typeface="Arial"/>
                <a:cs typeface="Arial"/>
              </a:rPr>
              <a:t>p</a:t>
            </a:r>
            <a:r>
              <a:rPr sz="2800" b="1" spc="10" dirty="0">
                <a:solidFill>
                  <a:srgbClr val="FFFFFF"/>
                </a:solidFill>
                <a:latin typeface="Arial"/>
                <a:cs typeface="Arial"/>
              </a:rPr>
              <a:t>r</a:t>
            </a:r>
            <a:r>
              <a:rPr sz="2800" b="1" spc="-20" dirty="0">
                <a:solidFill>
                  <a:srgbClr val="FFFFFF"/>
                </a:solidFill>
                <a:latin typeface="Arial"/>
                <a:cs typeface="Arial"/>
              </a:rPr>
              <a:t>o</a:t>
            </a:r>
            <a:r>
              <a:rPr sz="2800" b="1" spc="40" dirty="0">
                <a:solidFill>
                  <a:srgbClr val="FFFFFF"/>
                </a:solidFill>
                <a:latin typeface="Arial"/>
                <a:cs typeface="Arial"/>
              </a:rPr>
              <a:t>v</a:t>
            </a:r>
            <a:r>
              <a:rPr sz="2800" b="1" dirty="0">
                <a:solidFill>
                  <a:srgbClr val="FFFFFF"/>
                </a:solidFill>
                <a:latin typeface="Arial"/>
                <a:cs typeface="Arial"/>
              </a:rPr>
              <a:t>e</a:t>
            </a:r>
            <a:r>
              <a:rPr sz="2800" b="1" spc="-40" dirty="0">
                <a:solidFill>
                  <a:srgbClr val="FFFFFF"/>
                </a:solidFill>
                <a:latin typeface="Arial"/>
                <a:cs typeface="Arial"/>
              </a:rPr>
              <a:t> </a:t>
            </a:r>
            <a:r>
              <a:rPr sz="2800" b="1" spc="40" dirty="0">
                <a:solidFill>
                  <a:srgbClr val="FFFFFF"/>
                </a:solidFill>
                <a:latin typeface="Arial"/>
                <a:cs typeface="Arial"/>
              </a:rPr>
              <a:t>se</a:t>
            </a:r>
            <a:r>
              <a:rPr sz="2800" b="1" spc="10" dirty="0">
                <a:solidFill>
                  <a:srgbClr val="FFFFFF"/>
                </a:solidFill>
                <a:latin typeface="Arial"/>
                <a:cs typeface="Arial"/>
              </a:rPr>
              <a:t>r</a:t>
            </a:r>
            <a:r>
              <a:rPr sz="2800" b="1" spc="40" dirty="0">
                <a:solidFill>
                  <a:srgbClr val="FFFFFF"/>
                </a:solidFill>
                <a:latin typeface="Arial"/>
                <a:cs typeface="Arial"/>
              </a:rPr>
              <a:t>v</a:t>
            </a:r>
            <a:r>
              <a:rPr sz="2800" b="1" spc="20" dirty="0">
                <a:solidFill>
                  <a:srgbClr val="FFFFFF"/>
                </a:solidFill>
                <a:latin typeface="Arial"/>
                <a:cs typeface="Arial"/>
              </a:rPr>
              <a:t>i</a:t>
            </a:r>
            <a:r>
              <a:rPr sz="2800" b="1" spc="40" dirty="0">
                <a:solidFill>
                  <a:srgbClr val="FFFFFF"/>
                </a:solidFill>
                <a:latin typeface="Arial"/>
                <a:cs typeface="Arial"/>
              </a:rPr>
              <a:t>ces</a:t>
            </a:r>
            <a:r>
              <a:rPr sz="2800" b="1" spc="-5" dirty="0">
                <a:solidFill>
                  <a:srgbClr val="FFFFFF"/>
                </a:solidFill>
                <a:latin typeface="Arial"/>
                <a:cs typeface="Arial"/>
              </a:rPr>
              <a:t>,</a:t>
            </a:r>
            <a:r>
              <a:rPr sz="2800" b="1" spc="-260" dirty="0">
                <a:solidFill>
                  <a:srgbClr val="FFFFFF"/>
                </a:solidFill>
                <a:latin typeface="Arial"/>
                <a:cs typeface="Arial"/>
              </a:rPr>
              <a:t> </a:t>
            </a:r>
            <a:r>
              <a:rPr sz="2800" b="1" spc="-35" dirty="0">
                <a:solidFill>
                  <a:srgbClr val="FFFFFF"/>
                </a:solidFill>
                <a:latin typeface="Arial"/>
                <a:cs typeface="Arial"/>
              </a:rPr>
              <a:t>t</a:t>
            </a:r>
            <a:r>
              <a:rPr sz="2800" b="1" spc="10" dirty="0">
                <a:solidFill>
                  <a:srgbClr val="FFFFFF"/>
                </a:solidFill>
                <a:latin typeface="Arial"/>
                <a:cs typeface="Arial"/>
              </a:rPr>
              <a:t>r</a:t>
            </a:r>
            <a:r>
              <a:rPr sz="2800" b="1" spc="40" dirty="0">
                <a:solidFill>
                  <a:srgbClr val="FFFFFF"/>
                </a:solidFill>
                <a:latin typeface="Arial"/>
                <a:cs typeface="Arial"/>
              </a:rPr>
              <a:t>a</a:t>
            </a:r>
            <a:r>
              <a:rPr sz="2800" b="1" spc="-35" dirty="0">
                <a:solidFill>
                  <a:srgbClr val="FFFFFF"/>
                </a:solidFill>
                <a:latin typeface="Arial"/>
                <a:cs typeface="Arial"/>
              </a:rPr>
              <a:t>ff</a:t>
            </a:r>
            <a:r>
              <a:rPr sz="2800" b="1" spc="20" dirty="0">
                <a:solidFill>
                  <a:srgbClr val="FFFFFF"/>
                </a:solidFill>
                <a:latin typeface="Arial"/>
                <a:cs typeface="Arial"/>
              </a:rPr>
              <a:t>i</a:t>
            </a:r>
            <a:r>
              <a:rPr sz="2800" b="1" spc="40" dirty="0">
                <a:solidFill>
                  <a:srgbClr val="FFFFFF"/>
                </a:solidFill>
                <a:latin typeface="Arial"/>
                <a:cs typeface="Arial"/>
              </a:rPr>
              <a:t>c</a:t>
            </a:r>
            <a:r>
              <a:rPr sz="2800" b="1" spc="-5" dirty="0">
                <a:solidFill>
                  <a:srgbClr val="FFFFFF"/>
                </a:solidFill>
                <a:latin typeface="Arial"/>
                <a:cs typeface="Arial"/>
              </a:rPr>
              <a:t>,</a:t>
            </a:r>
            <a:r>
              <a:rPr sz="2800" b="1" spc="-65" dirty="0">
                <a:solidFill>
                  <a:srgbClr val="FFFFFF"/>
                </a:solidFill>
                <a:latin typeface="Arial"/>
                <a:cs typeface="Arial"/>
              </a:rPr>
              <a:t> </a:t>
            </a:r>
            <a:r>
              <a:rPr sz="2800" b="1" spc="40" dirty="0">
                <a:solidFill>
                  <a:srgbClr val="FFFFFF"/>
                </a:solidFill>
                <a:latin typeface="Arial"/>
                <a:cs typeface="Arial"/>
              </a:rPr>
              <a:t>sa</a:t>
            </a:r>
            <a:r>
              <a:rPr sz="2800" b="1" spc="-35" dirty="0">
                <a:solidFill>
                  <a:srgbClr val="FFFFFF"/>
                </a:solidFill>
                <a:latin typeface="Arial"/>
                <a:cs typeface="Arial"/>
              </a:rPr>
              <a:t>f</a:t>
            </a:r>
            <a:r>
              <a:rPr sz="2800" b="1" spc="40" dirty="0">
                <a:solidFill>
                  <a:srgbClr val="FFFFFF"/>
                </a:solidFill>
                <a:latin typeface="Arial"/>
                <a:cs typeface="Arial"/>
              </a:rPr>
              <a:t>e</a:t>
            </a:r>
            <a:r>
              <a:rPr sz="2800" b="1" spc="-35" dirty="0">
                <a:solidFill>
                  <a:srgbClr val="FFFFFF"/>
                </a:solidFill>
                <a:latin typeface="Arial"/>
                <a:cs typeface="Arial"/>
              </a:rPr>
              <a:t>t</a:t>
            </a:r>
            <a:r>
              <a:rPr sz="2800" b="1" spc="-160" dirty="0">
                <a:solidFill>
                  <a:srgbClr val="FFFFFF"/>
                </a:solidFill>
                <a:latin typeface="Arial"/>
                <a:cs typeface="Arial"/>
              </a:rPr>
              <a:t>y</a:t>
            </a:r>
            <a:r>
              <a:rPr sz="2800" b="1" spc="-5" dirty="0">
                <a:solidFill>
                  <a:srgbClr val="FFFFFF"/>
                </a:solidFill>
                <a:latin typeface="Arial"/>
                <a:cs typeface="Arial"/>
              </a:rPr>
              <a:t>,</a:t>
            </a:r>
            <a:r>
              <a:rPr sz="2800" b="1" spc="-60" dirty="0">
                <a:solidFill>
                  <a:srgbClr val="FFFFFF"/>
                </a:solidFill>
                <a:latin typeface="Arial"/>
                <a:cs typeface="Arial"/>
              </a:rPr>
              <a:t> </a:t>
            </a:r>
            <a:r>
              <a:rPr sz="2800" b="1" dirty="0">
                <a:solidFill>
                  <a:srgbClr val="FFFFFF"/>
                </a:solidFill>
                <a:latin typeface="Arial"/>
                <a:cs typeface="Arial"/>
              </a:rPr>
              <a:t>…</a:t>
            </a:r>
            <a:endParaRPr sz="2800">
              <a:latin typeface="Arial"/>
              <a:cs typeface="Arial"/>
            </a:endParaRPr>
          </a:p>
        </p:txBody>
      </p:sp>
      <p:sp>
        <p:nvSpPr>
          <p:cNvPr id="5" name="object 5"/>
          <p:cNvSpPr/>
          <p:nvPr/>
        </p:nvSpPr>
        <p:spPr>
          <a:xfrm>
            <a:off x="1752600" y="2463800"/>
            <a:ext cx="3403600" cy="1803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p:nvPr/>
        </p:nvSpPr>
        <p:spPr>
          <a:xfrm>
            <a:off x="381000" y="1016000"/>
            <a:ext cx="5486400" cy="36702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61841" rIns="0" bIns="0" rtlCol="0">
            <a:spAutoFit/>
          </a:bodyPr>
          <a:lstStyle/>
          <a:p>
            <a:pPr marL="217170">
              <a:lnSpc>
                <a:spcPct val="100000"/>
              </a:lnSpc>
            </a:pPr>
            <a:r>
              <a:rPr sz="3200" b="1" spc="-15" dirty="0">
                <a:latin typeface="Arial"/>
                <a:cs typeface="Arial"/>
              </a:rPr>
              <a:t>H</a:t>
            </a:r>
            <a:r>
              <a:rPr sz="3200" b="1" spc="40" dirty="0">
                <a:latin typeface="Arial"/>
                <a:cs typeface="Arial"/>
              </a:rPr>
              <a:t>o</a:t>
            </a:r>
            <a:r>
              <a:rPr sz="3200" b="1" spc="-5" dirty="0">
                <a:latin typeface="Arial"/>
                <a:cs typeface="Arial"/>
              </a:rPr>
              <a:t>w</a:t>
            </a:r>
            <a:r>
              <a:rPr sz="3200" b="1" spc="-80" dirty="0">
                <a:latin typeface="Arial"/>
                <a:cs typeface="Arial"/>
              </a:rPr>
              <a:t> </a:t>
            </a:r>
            <a:r>
              <a:rPr sz="3200" b="1" spc="20" dirty="0">
                <a:latin typeface="Arial"/>
                <a:cs typeface="Arial"/>
              </a:rPr>
              <a:t>a</a:t>
            </a:r>
            <a:r>
              <a:rPr sz="3200" b="1" spc="-50" dirty="0">
                <a:latin typeface="Arial"/>
                <a:cs typeface="Arial"/>
              </a:rPr>
              <a:t>r</a:t>
            </a:r>
            <a:r>
              <a:rPr sz="3200" b="1" dirty="0">
                <a:latin typeface="Arial"/>
                <a:cs typeface="Arial"/>
              </a:rPr>
              <a:t>e</a:t>
            </a:r>
            <a:r>
              <a:rPr sz="3200" b="1" spc="30" dirty="0">
                <a:latin typeface="Arial"/>
                <a:cs typeface="Arial"/>
              </a:rPr>
              <a:t> oth</a:t>
            </a:r>
            <a:r>
              <a:rPr sz="3200" b="1" spc="20" dirty="0">
                <a:latin typeface="Arial"/>
                <a:cs typeface="Arial"/>
              </a:rPr>
              <a:t>e</a:t>
            </a:r>
            <a:r>
              <a:rPr sz="3200" b="1" dirty="0">
                <a:latin typeface="Arial"/>
                <a:cs typeface="Arial"/>
              </a:rPr>
              <a:t>r</a:t>
            </a:r>
            <a:r>
              <a:rPr sz="3200" b="1" spc="-140" dirty="0">
                <a:latin typeface="Arial"/>
                <a:cs typeface="Arial"/>
              </a:rPr>
              <a:t> </a:t>
            </a:r>
            <a:r>
              <a:rPr sz="3200" b="1" spc="20" dirty="0">
                <a:latin typeface="Arial"/>
                <a:cs typeface="Arial"/>
              </a:rPr>
              <a:t>a</a:t>
            </a:r>
            <a:r>
              <a:rPr sz="3200" b="1" spc="30" dirty="0">
                <a:latin typeface="Arial"/>
                <a:cs typeface="Arial"/>
              </a:rPr>
              <a:t>pp</a:t>
            </a:r>
            <a:r>
              <a:rPr sz="3200" b="1" spc="0" dirty="0">
                <a:latin typeface="Arial"/>
                <a:cs typeface="Arial"/>
              </a:rPr>
              <a:t>li</a:t>
            </a:r>
            <a:r>
              <a:rPr sz="3200" b="1" spc="20" dirty="0">
                <a:latin typeface="Arial"/>
                <a:cs typeface="Arial"/>
              </a:rPr>
              <a:t>ca</a:t>
            </a:r>
            <a:r>
              <a:rPr sz="3200" b="1" spc="30" dirty="0">
                <a:latin typeface="Arial"/>
                <a:cs typeface="Arial"/>
              </a:rPr>
              <a:t>t</a:t>
            </a:r>
            <a:r>
              <a:rPr sz="3200" b="1" spc="0" dirty="0">
                <a:latin typeface="Arial"/>
                <a:cs typeface="Arial"/>
              </a:rPr>
              <a:t>i</a:t>
            </a:r>
            <a:r>
              <a:rPr sz="3200" b="1" spc="30" dirty="0">
                <a:latin typeface="Arial"/>
                <a:cs typeface="Arial"/>
              </a:rPr>
              <a:t>on</a:t>
            </a:r>
            <a:r>
              <a:rPr sz="3200" b="1" dirty="0">
                <a:latin typeface="Arial"/>
                <a:cs typeface="Arial"/>
              </a:rPr>
              <a:t>s</a:t>
            </a:r>
            <a:r>
              <a:rPr sz="3200" b="1" spc="-375" dirty="0">
                <a:latin typeface="Arial"/>
                <a:cs typeface="Arial"/>
              </a:rPr>
              <a:t> </a:t>
            </a:r>
            <a:r>
              <a:rPr sz="3200" b="1" spc="30" dirty="0">
                <a:latin typeface="Arial"/>
                <a:cs typeface="Arial"/>
              </a:rPr>
              <a:t>u</a:t>
            </a:r>
            <a:r>
              <a:rPr sz="3200" b="1" spc="20" dirty="0">
                <a:latin typeface="Arial"/>
                <a:cs typeface="Arial"/>
              </a:rPr>
              <a:t>s</a:t>
            </a:r>
            <a:r>
              <a:rPr sz="3200" b="1" spc="0" dirty="0">
                <a:latin typeface="Arial"/>
                <a:cs typeface="Arial"/>
              </a:rPr>
              <a:t>i</a:t>
            </a:r>
            <a:r>
              <a:rPr sz="3200" b="1" spc="30" dirty="0">
                <a:latin typeface="Arial"/>
                <a:cs typeface="Arial"/>
              </a:rPr>
              <a:t>n</a:t>
            </a:r>
            <a:r>
              <a:rPr sz="3200" b="1" spc="-5" dirty="0">
                <a:latin typeface="Arial"/>
                <a:cs typeface="Arial"/>
              </a:rPr>
              <a:t>g</a:t>
            </a:r>
            <a:r>
              <a:rPr sz="3200" b="1" spc="-150" dirty="0">
                <a:latin typeface="Arial"/>
                <a:cs typeface="Arial"/>
              </a:rPr>
              <a:t> </a:t>
            </a:r>
            <a:r>
              <a:rPr sz="3200" b="1" spc="-15" dirty="0">
                <a:latin typeface="Arial"/>
                <a:cs typeface="Arial"/>
              </a:rPr>
              <a:t>B</a:t>
            </a:r>
            <a:r>
              <a:rPr sz="3200" b="1" spc="10" dirty="0">
                <a:latin typeface="Arial"/>
                <a:cs typeface="Arial"/>
              </a:rPr>
              <a:t>i</a:t>
            </a:r>
            <a:r>
              <a:rPr sz="3200" b="1" spc="-5" dirty="0">
                <a:latin typeface="Arial"/>
                <a:cs typeface="Arial"/>
              </a:rPr>
              <a:t>g</a:t>
            </a:r>
            <a:r>
              <a:rPr sz="3200" b="1" spc="55" dirty="0">
                <a:latin typeface="Arial"/>
                <a:cs typeface="Arial"/>
              </a:rPr>
              <a:t> </a:t>
            </a:r>
            <a:r>
              <a:rPr sz="3200" b="1" spc="-15" dirty="0">
                <a:latin typeface="Arial"/>
                <a:cs typeface="Arial"/>
              </a:rPr>
              <a:t>D</a:t>
            </a:r>
            <a:r>
              <a:rPr sz="3200" b="1" spc="20" dirty="0">
                <a:latin typeface="Arial"/>
                <a:cs typeface="Arial"/>
              </a:rPr>
              <a:t>a</a:t>
            </a:r>
            <a:r>
              <a:rPr sz="3200" b="1" spc="30" dirty="0">
                <a:latin typeface="Arial"/>
                <a:cs typeface="Arial"/>
              </a:rPr>
              <a:t>t</a:t>
            </a:r>
            <a:r>
              <a:rPr sz="3200" b="1" spc="20" dirty="0">
                <a:latin typeface="Arial"/>
                <a:cs typeface="Arial"/>
              </a:rPr>
              <a:t>a</a:t>
            </a:r>
            <a:r>
              <a:rPr sz="3200" b="1" spc="-5" dirty="0">
                <a:latin typeface="Arial"/>
                <a:cs typeface="Arial"/>
              </a:rPr>
              <a:t>?</a:t>
            </a:r>
            <a:endParaRPr sz="32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path>
            </a:pathLst>
          </a:custGeom>
          <a:solidFill>
            <a:srgbClr val="00246E"/>
          </a:solidFill>
        </p:spPr>
        <p:txBody>
          <a:bodyPr wrap="square" lIns="0" tIns="0" rIns="0" bIns="0" rtlCol="0"/>
          <a:lstStyle/>
          <a:p>
            <a:endParaRPr/>
          </a:p>
        </p:txBody>
      </p:sp>
      <p:sp>
        <p:nvSpPr>
          <p:cNvPr id="3" name="object 3"/>
          <p:cNvSpPr txBox="1"/>
          <p:nvPr/>
        </p:nvSpPr>
        <p:spPr>
          <a:xfrm>
            <a:off x="4336101" y="1386673"/>
            <a:ext cx="4290060" cy="1892300"/>
          </a:xfrm>
          <a:prstGeom prst="rect">
            <a:avLst/>
          </a:prstGeom>
        </p:spPr>
        <p:txBody>
          <a:bodyPr vert="horz" wrap="square" lIns="0" tIns="0" rIns="0" bIns="0" rtlCol="0">
            <a:spAutoFit/>
          </a:bodyPr>
          <a:lstStyle/>
          <a:p>
            <a:pPr marL="12700" marR="5080" algn="ctr">
              <a:lnSpc>
                <a:spcPct val="100299"/>
              </a:lnSpc>
            </a:pPr>
            <a:r>
              <a:rPr sz="3200" spc="-35" dirty="0">
                <a:solidFill>
                  <a:srgbClr val="FFFFFF"/>
                </a:solidFill>
                <a:latin typeface="Arial"/>
                <a:cs typeface="Arial"/>
              </a:rPr>
              <a:t>P</a:t>
            </a:r>
            <a:r>
              <a:rPr sz="3200" spc="20" dirty="0">
                <a:solidFill>
                  <a:srgbClr val="FFFFFF"/>
                </a:solidFill>
                <a:latin typeface="Arial"/>
                <a:cs typeface="Arial"/>
              </a:rPr>
              <a:t>e</a:t>
            </a:r>
            <a:r>
              <a:rPr sz="3200" spc="30" dirty="0">
                <a:solidFill>
                  <a:srgbClr val="FFFFFF"/>
                </a:solidFill>
                <a:latin typeface="Arial"/>
                <a:cs typeface="Arial"/>
              </a:rPr>
              <a:t>r</a:t>
            </a:r>
            <a:r>
              <a:rPr sz="3200" dirty="0">
                <a:solidFill>
                  <a:srgbClr val="FFFFFF"/>
                </a:solidFill>
                <a:latin typeface="Arial"/>
                <a:cs typeface="Arial"/>
              </a:rPr>
              <a:t>s</a:t>
            </a:r>
            <a:r>
              <a:rPr sz="3200" spc="20" dirty="0">
                <a:solidFill>
                  <a:srgbClr val="FFFFFF"/>
                </a:solidFill>
                <a:latin typeface="Arial"/>
                <a:cs typeface="Arial"/>
              </a:rPr>
              <a:t>ona</a:t>
            </a:r>
            <a:r>
              <a:rPr sz="3200" spc="-15" dirty="0">
                <a:solidFill>
                  <a:srgbClr val="FFFFFF"/>
                </a:solidFill>
                <a:latin typeface="Arial"/>
                <a:cs typeface="Arial"/>
              </a:rPr>
              <a:t>li</a:t>
            </a:r>
            <a:r>
              <a:rPr sz="3200" dirty="0">
                <a:solidFill>
                  <a:srgbClr val="FFFFFF"/>
                </a:solidFill>
                <a:latin typeface="Arial"/>
                <a:cs typeface="Arial"/>
              </a:rPr>
              <a:t>z</a:t>
            </a:r>
            <a:r>
              <a:rPr sz="3200" spc="20" dirty="0">
                <a:solidFill>
                  <a:srgbClr val="FFFFFF"/>
                </a:solidFill>
                <a:latin typeface="Arial"/>
                <a:cs typeface="Arial"/>
              </a:rPr>
              <a:t>e</a:t>
            </a:r>
            <a:r>
              <a:rPr sz="3200" dirty="0">
                <a:solidFill>
                  <a:srgbClr val="FFFFFF"/>
                </a:solidFill>
                <a:latin typeface="Arial"/>
                <a:cs typeface="Arial"/>
              </a:rPr>
              <a:t>d</a:t>
            </a:r>
            <a:r>
              <a:rPr sz="3200" spc="-70" dirty="0">
                <a:solidFill>
                  <a:srgbClr val="FFFFFF"/>
                </a:solidFill>
                <a:latin typeface="Arial"/>
                <a:cs typeface="Arial"/>
              </a:rPr>
              <a:t> </a:t>
            </a:r>
            <a:r>
              <a:rPr sz="3200" spc="30" dirty="0">
                <a:solidFill>
                  <a:srgbClr val="FFFFFF"/>
                </a:solidFill>
                <a:latin typeface="Arial"/>
                <a:cs typeface="Arial"/>
              </a:rPr>
              <a:t>M</a:t>
            </a:r>
            <a:r>
              <a:rPr sz="3200" spc="20" dirty="0">
                <a:solidFill>
                  <a:srgbClr val="FFFFFF"/>
                </a:solidFill>
                <a:latin typeface="Arial"/>
                <a:cs typeface="Arial"/>
              </a:rPr>
              <a:t>a</a:t>
            </a:r>
            <a:r>
              <a:rPr sz="3200" spc="30" dirty="0">
                <a:solidFill>
                  <a:srgbClr val="FFFFFF"/>
                </a:solidFill>
                <a:latin typeface="Arial"/>
                <a:cs typeface="Arial"/>
              </a:rPr>
              <a:t>r</a:t>
            </a:r>
            <a:r>
              <a:rPr sz="3200" dirty="0">
                <a:solidFill>
                  <a:srgbClr val="FFFFFF"/>
                </a:solidFill>
                <a:latin typeface="Arial"/>
                <a:cs typeface="Arial"/>
              </a:rPr>
              <a:t>k</a:t>
            </a:r>
            <a:r>
              <a:rPr sz="3200" spc="20" dirty="0">
                <a:solidFill>
                  <a:srgbClr val="FFFFFF"/>
                </a:solidFill>
                <a:latin typeface="Arial"/>
                <a:cs typeface="Arial"/>
              </a:rPr>
              <a:t>e</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n</a:t>
            </a:r>
            <a:r>
              <a:rPr sz="3200" dirty="0">
                <a:solidFill>
                  <a:srgbClr val="FFFFFF"/>
                </a:solidFill>
                <a:latin typeface="Arial"/>
                <a:cs typeface="Arial"/>
              </a:rPr>
              <a:t>g </a:t>
            </a:r>
            <a:r>
              <a:rPr sz="3200" spc="-35" dirty="0">
                <a:solidFill>
                  <a:srgbClr val="FFFFFF"/>
                </a:solidFill>
                <a:latin typeface="Arial"/>
                <a:cs typeface="Arial"/>
              </a:rPr>
              <a:t>P</a:t>
            </a:r>
            <a:r>
              <a:rPr sz="3200" spc="20" dirty="0">
                <a:solidFill>
                  <a:srgbClr val="FFFFFF"/>
                </a:solidFill>
                <a:latin typeface="Arial"/>
                <a:cs typeface="Arial"/>
              </a:rPr>
              <a:t>e</a:t>
            </a:r>
            <a:r>
              <a:rPr sz="3200" spc="30" dirty="0">
                <a:solidFill>
                  <a:srgbClr val="FFFFFF"/>
                </a:solidFill>
                <a:latin typeface="Arial"/>
                <a:cs typeface="Arial"/>
              </a:rPr>
              <a:t>r</a:t>
            </a:r>
            <a:r>
              <a:rPr sz="3200" dirty="0">
                <a:solidFill>
                  <a:srgbClr val="FFFFFF"/>
                </a:solidFill>
                <a:latin typeface="Arial"/>
                <a:cs typeface="Arial"/>
              </a:rPr>
              <a:t>s</a:t>
            </a:r>
            <a:r>
              <a:rPr sz="3200" spc="20" dirty="0">
                <a:solidFill>
                  <a:srgbClr val="FFFFFF"/>
                </a:solidFill>
                <a:latin typeface="Arial"/>
                <a:cs typeface="Arial"/>
              </a:rPr>
              <a:t>ona</a:t>
            </a:r>
            <a:r>
              <a:rPr sz="3200" spc="-15" dirty="0">
                <a:solidFill>
                  <a:srgbClr val="FFFFFF"/>
                </a:solidFill>
                <a:latin typeface="Arial"/>
                <a:cs typeface="Arial"/>
              </a:rPr>
              <a:t>li</a:t>
            </a:r>
            <a:r>
              <a:rPr sz="3200" dirty="0">
                <a:solidFill>
                  <a:srgbClr val="FFFFFF"/>
                </a:solidFill>
                <a:latin typeface="Arial"/>
                <a:cs typeface="Arial"/>
              </a:rPr>
              <a:t>z</a:t>
            </a:r>
            <a:r>
              <a:rPr sz="3200" spc="20" dirty="0">
                <a:solidFill>
                  <a:srgbClr val="FFFFFF"/>
                </a:solidFill>
                <a:latin typeface="Arial"/>
                <a:cs typeface="Arial"/>
              </a:rPr>
              <a:t>e</a:t>
            </a:r>
            <a:r>
              <a:rPr sz="3200" dirty="0">
                <a:solidFill>
                  <a:srgbClr val="FFFFFF"/>
                </a:solidFill>
                <a:latin typeface="Arial"/>
                <a:cs typeface="Arial"/>
              </a:rPr>
              <a:t>d</a:t>
            </a:r>
            <a:r>
              <a:rPr sz="3200" spc="-70" dirty="0">
                <a:solidFill>
                  <a:srgbClr val="FFFFFF"/>
                </a:solidFill>
                <a:latin typeface="Arial"/>
                <a:cs typeface="Arial"/>
              </a:rPr>
              <a:t> </a:t>
            </a:r>
            <a:r>
              <a:rPr sz="3200" spc="30" dirty="0">
                <a:solidFill>
                  <a:srgbClr val="FFFFFF"/>
                </a:solidFill>
                <a:latin typeface="Arial"/>
                <a:cs typeface="Arial"/>
              </a:rPr>
              <a:t>M</a:t>
            </a:r>
            <a:r>
              <a:rPr sz="3200" spc="20" dirty="0">
                <a:solidFill>
                  <a:srgbClr val="FFFFFF"/>
                </a:solidFill>
                <a:latin typeface="Arial"/>
                <a:cs typeface="Arial"/>
              </a:rPr>
              <a:t>ed</a:t>
            </a:r>
            <a:r>
              <a:rPr sz="3200" spc="-15" dirty="0">
                <a:solidFill>
                  <a:srgbClr val="FFFFFF"/>
                </a:solidFill>
                <a:latin typeface="Arial"/>
                <a:cs typeface="Arial"/>
              </a:rPr>
              <a:t>i</a:t>
            </a:r>
            <a:r>
              <a:rPr sz="3200" dirty="0">
                <a:solidFill>
                  <a:srgbClr val="FFFFFF"/>
                </a:solidFill>
                <a:latin typeface="Arial"/>
                <a:cs typeface="Arial"/>
              </a:rPr>
              <a:t>c</a:t>
            </a:r>
            <a:r>
              <a:rPr sz="3200" spc="-15" dirty="0">
                <a:solidFill>
                  <a:srgbClr val="FFFFFF"/>
                </a:solidFill>
                <a:latin typeface="Arial"/>
                <a:cs typeface="Arial"/>
              </a:rPr>
              <a:t>i</a:t>
            </a:r>
            <a:r>
              <a:rPr sz="3200" spc="20" dirty="0">
                <a:solidFill>
                  <a:srgbClr val="FFFFFF"/>
                </a:solidFill>
                <a:latin typeface="Arial"/>
                <a:cs typeface="Arial"/>
              </a:rPr>
              <a:t>n</a:t>
            </a:r>
            <a:r>
              <a:rPr sz="3200" dirty="0">
                <a:solidFill>
                  <a:srgbClr val="FFFFFF"/>
                </a:solidFill>
                <a:latin typeface="Arial"/>
                <a:cs typeface="Arial"/>
              </a:rPr>
              <a:t>e </a:t>
            </a:r>
            <a:r>
              <a:rPr sz="3200" spc="-35" dirty="0">
                <a:solidFill>
                  <a:srgbClr val="FFFFFF"/>
                </a:solidFill>
                <a:latin typeface="Arial"/>
                <a:cs typeface="Arial"/>
              </a:rPr>
              <a:t>S</a:t>
            </a:r>
            <a:r>
              <a:rPr sz="3200" spc="35" dirty="0">
                <a:solidFill>
                  <a:srgbClr val="FFFFFF"/>
                </a:solidFill>
                <a:latin typeface="Arial"/>
                <a:cs typeface="Arial"/>
              </a:rPr>
              <a:t>m</a:t>
            </a:r>
            <a:r>
              <a:rPr sz="3200" spc="15" dirty="0">
                <a:solidFill>
                  <a:srgbClr val="FFFFFF"/>
                </a:solidFill>
                <a:latin typeface="Arial"/>
                <a:cs typeface="Arial"/>
              </a:rPr>
              <a:t>a</a:t>
            </a:r>
            <a:r>
              <a:rPr sz="3200" spc="35" dirty="0">
                <a:solidFill>
                  <a:srgbClr val="FFFFFF"/>
                </a:solidFill>
                <a:latin typeface="Arial"/>
                <a:cs typeface="Arial"/>
              </a:rPr>
              <a:t>r</a:t>
            </a:r>
            <a:r>
              <a:rPr sz="3200" spc="-5" dirty="0">
                <a:solidFill>
                  <a:srgbClr val="FFFFFF"/>
                </a:solidFill>
                <a:latin typeface="Arial"/>
                <a:cs typeface="Arial"/>
              </a:rPr>
              <a:t>t</a:t>
            </a:r>
            <a:r>
              <a:rPr sz="3200" spc="-80" dirty="0">
                <a:solidFill>
                  <a:srgbClr val="FFFFFF"/>
                </a:solidFill>
                <a:latin typeface="Arial"/>
                <a:cs typeface="Arial"/>
              </a:rPr>
              <a:t> </a:t>
            </a:r>
            <a:r>
              <a:rPr sz="3200" spc="-10" dirty="0">
                <a:solidFill>
                  <a:srgbClr val="FFFFFF"/>
                </a:solidFill>
                <a:latin typeface="Arial"/>
                <a:cs typeface="Arial"/>
              </a:rPr>
              <a:t>Ci</a:t>
            </a:r>
            <a:r>
              <a:rPr sz="3200" spc="0" dirty="0">
                <a:solidFill>
                  <a:srgbClr val="FFFFFF"/>
                </a:solidFill>
                <a:latin typeface="Arial"/>
                <a:cs typeface="Arial"/>
              </a:rPr>
              <a:t>t</a:t>
            </a:r>
            <a:r>
              <a:rPr sz="3200" spc="-10" dirty="0">
                <a:solidFill>
                  <a:srgbClr val="FFFFFF"/>
                </a:solidFill>
                <a:latin typeface="Arial"/>
                <a:cs typeface="Arial"/>
              </a:rPr>
              <a:t>i</a:t>
            </a:r>
            <a:r>
              <a:rPr sz="3200" spc="15" dirty="0">
                <a:solidFill>
                  <a:srgbClr val="FFFFFF"/>
                </a:solidFill>
                <a:latin typeface="Arial"/>
                <a:cs typeface="Arial"/>
              </a:rPr>
              <a:t>e</a:t>
            </a:r>
            <a:r>
              <a:rPr sz="3200" dirty="0">
                <a:solidFill>
                  <a:srgbClr val="FFFFFF"/>
                </a:solidFill>
                <a:latin typeface="Arial"/>
                <a:cs typeface="Arial"/>
              </a:rPr>
              <a:t>s</a:t>
            </a:r>
            <a:endParaRPr sz="3200">
              <a:latin typeface="Arial"/>
              <a:cs typeface="Arial"/>
            </a:endParaRPr>
          </a:p>
          <a:p>
            <a:pPr marL="11430" algn="ctr">
              <a:lnSpc>
                <a:spcPts val="3800"/>
              </a:lnSpc>
            </a:pPr>
            <a:r>
              <a:rPr sz="3200" dirty="0">
                <a:solidFill>
                  <a:srgbClr val="FFFFFF"/>
                </a:solidFill>
                <a:latin typeface="Arial"/>
                <a:cs typeface="Arial"/>
              </a:rPr>
              <a:t>&lt;</a:t>
            </a:r>
            <a:r>
              <a:rPr sz="3200" spc="40" dirty="0">
                <a:solidFill>
                  <a:srgbClr val="FFFFFF"/>
                </a:solidFill>
                <a:latin typeface="Arial"/>
                <a:cs typeface="Arial"/>
              </a:rPr>
              <a:t> </a:t>
            </a:r>
            <a:r>
              <a:rPr sz="3200" spc="20" dirty="0">
                <a:solidFill>
                  <a:srgbClr val="FFFFFF"/>
                </a:solidFill>
                <a:latin typeface="Arial"/>
                <a:cs typeface="Arial"/>
              </a:rPr>
              <a:t>an</a:t>
            </a:r>
            <a:r>
              <a:rPr sz="3200" dirty="0">
                <a:solidFill>
                  <a:srgbClr val="FFFFFF"/>
                </a:solidFill>
                <a:latin typeface="Arial"/>
                <a:cs typeface="Arial"/>
              </a:rPr>
              <a:t>d</a:t>
            </a:r>
            <a:r>
              <a:rPr sz="3200" spc="-70" dirty="0">
                <a:solidFill>
                  <a:srgbClr val="FFFFFF"/>
                </a:solidFill>
                <a:latin typeface="Arial"/>
                <a:cs typeface="Arial"/>
              </a:rPr>
              <a:t> </a:t>
            </a:r>
            <a:r>
              <a:rPr sz="3200" spc="30" dirty="0">
                <a:solidFill>
                  <a:srgbClr val="FFFFFF"/>
                </a:solidFill>
                <a:latin typeface="Arial"/>
                <a:cs typeface="Arial"/>
              </a:rPr>
              <a:t>m</a:t>
            </a:r>
            <a:r>
              <a:rPr sz="3200" spc="20" dirty="0">
                <a:solidFill>
                  <a:srgbClr val="FFFFFF"/>
                </a:solidFill>
                <a:latin typeface="Arial"/>
                <a:cs typeface="Arial"/>
              </a:rPr>
              <a:t>o</a:t>
            </a:r>
            <a:r>
              <a:rPr sz="3200" spc="30" dirty="0">
                <a:solidFill>
                  <a:srgbClr val="FFFFFF"/>
                </a:solidFill>
                <a:latin typeface="Arial"/>
                <a:cs typeface="Arial"/>
              </a:rPr>
              <a:t>r</a:t>
            </a:r>
            <a:r>
              <a:rPr sz="3200" spc="20" dirty="0">
                <a:solidFill>
                  <a:srgbClr val="FFFFFF"/>
                </a:solidFill>
                <a:latin typeface="Arial"/>
                <a:cs typeface="Arial"/>
              </a:rPr>
              <a:t>e</a:t>
            </a:r>
            <a:r>
              <a:rPr sz="3200" spc="-5" dirty="0">
                <a:solidFill>
                  <a:srgbClr val="FFFFFF"/>
                </a:solidFill>
                <a:latin typeface="Arial"/>
                <a:cs typeface="Arial"/>
              </a:rPr>
              <a:t>!</a:t>
            </a:r>
            <a:r>
              <a:rPr sz="3200" spc="-180" dirty="0">
                <a:solidFill>
                  <a:srgbClr val="FFFFFF"/>
                </a:solidFill>
                <a:latin typeface="Arial"/>
                <a:cs typeface="Arial"/>
              </a:rPr>
              <a:t> </a:t>
            </a:r>
            <a:r>
              <a:rPr sz="3200" dirty="0">
                <a:solidFill>
                  <a:srgbClr val="FFFFFF"/>
                </a:solidFill>
                <a:latin typeface="Arial"/>
                <a:cs typeface="Arial"/>
              </a:rPr>
              <a:t>&gt;</a:t>
            </a:r>
            <a:endParaRPr sz="3200">
              <a:latin typeface="Arial"/>
              <a:cs typeface="Arial"/>
            </a:endParaRPr>
          </a:p>
        </p:txBody>
      </p:sp>
      <p:sp>
        <p:nvSpPr>
          <p:cNvPr id="4" name="object 4"/>
          <p:cNvSpPr txBox="1">
            <a:spLocks noGrp="1"/>
          </p:cNvSpPr>
          <p:nvPr>
            <p:ph type="title"/>
          </p:nvPr>
        </p:nvSpPr>
        <p:spPr>
          <a:prstGeom prst="rect">
            <a:avLst/>
          </a:prstGeom>
        </p:spPr>
        <p:txBody>
          <a:bodyPr vert="horz" wrap="square" lIns="0" tIns="56252" rIns="0" bIns="0" rtlCol="0">
            <a:spAutoFit/>
          </a:bodyPr>
          <a:lstStyle/>
          <a:p>
            <a:pPr marL="712470">
              <a:lnSpc>
                <a:spcPct val="100000"/>
              </a:lnSpc>
            </a:pPr>
            <a:r>
              <a:rPr sz="3600" b="1" spc="-5" dirty="0">
                <a:latin typeface="Arial"/>
                <a:cs typeface="Arial"/>
              </a:rPr>
              <a:t>Smar</a:t>
            </a:r>
            <a:r>
              <a:rPr sz="3600" b="1" dirty="0">
                <a:latin typeface="Arial"/>
                <a:cs typeface="Arial"/>
              </a:rPr>
              <a:t>t </a:t>
            </a:r>
            <a:r>
              <a:rPr sz="3600" b="1" spc="-5" dirty="0">
                <a:latin typeface="Arial"/>
                <a:cs typeface="Arial"/>
              </a:rPr>
              <a:t>and</a:t>
            </a:r>
            <a:r>
              <a:rPr sz="3600" b="1" dirty="0">
                <a:latin typeface="Arial"/>
                <a:cs typeface="Arial"/>
              </a:rPr>
              <a:t> </a:t>
            </a:r>
            <a:r>
              <a:rPr sz="3600" b="1" spc="-5" dirty="0">
                <a:latin typeface="Arial"/>
                <a:cs typeface="Arial"/>
              </a:rPr>
              <a:t>persona</a:t>
            </a:r>
            <a:r>
              <a:rPr sz="3600" b="1" spc="-10" dirty="0">
                <a:latin typeface="Arial"/>
                <a:cs typeface="Arial"/>
              </a:rPr>
              <a:t>li</a:t>
            </a:r>
            <a:r>
              <a:rPr sz="3600" b="1" dirty="0">
                <a:latin typeface="Arial"/>
                <a:cs typeface="Arial"/>
              </a:rPr>
              <a:t>z</a:t>
            </a:r>
            <a:r>
              <a:rPr sz="3600" b="1" spc="-5" dirty="0">
                <a:latin typeface="Arial"/>
                <a:cs typeface="Arial"/>
              </a:rPr>
              <a:t>ed</a:t>
            </a:r>
            <a:r>
              <a:rPr sz="3600" b="1" dirty="0">
                <a:latin typeface="Arial"/>
                <a:cs typeface="Arial"/>
              </a:rPr>
              <a:t> </a:t>
            </a:r>
            <a:r>
              <a:rPr sz="3600" b="1" spc="-5" dirty="0">
                <a:latin typeface="Arial"/>
                <a:cs typeface="Arial"/>
              </a:rPr>
              <a:t>bus</a:t>
            </a:r>
            <a:r>
              <a:rPr sz="3600" b="1" spc="-10" dirty="0">
                <a:latin typeface="Arial"/>
                <a:cs typeface="Arial"/>
              </a:rPr>
              <a:t>i</a:t>
            </a:r>
            <a:r>
              <a:rPr sz="3600" b="1" spc="-5" dirty="0">
                <a:latin typeface="Arial"/>
                <a:cs typeface="Arial"/>
              </a:rPr>
              <a:t>ness</a:t>
            </a:r>
            <a:r>
              <a:rPr sz="3600" b="1" dirty="0">
                <a:latin typeface="Arial"/>
                <a:cs typeface="Arial"/>
              </a:rPr>
              <a:t>!</a:t>
            </a:r>
            <a:endParaRPr sz="3600">
              <a:latin typeface="Arial"/>
              <a:cs typeface="Arial"/>
            </a:endParaRPr>
          </a:p>
        </p:txBody>
      </p:sp>
      <p:sp>
        <p:nvSpPr>
          <p:cNvPr id="5" name="object 5"/>
          <p:cNvSpPr/>
          <p:nvPr/>
        </p:nvSpPr>
        <p:spPr>
          <a:xfrm>
            <a:off x="1993900" y="1739900"/>
            <a:ext cx="1041400" cy="8001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06600" y="1752600"/>
            <a:ext cx="914400" cy="673100"/>
          </a:xfrm>
          <a:custGeom>
            <a:avLst/>
            <a:gdLst/>
            <a:ahLst/>
            <a:cxnLst/>
            <a:rect l="l" t="t" r="r" b="b"/>
            <a:pathLst>
              <a:path w="914400" h="673100">
                <a:moveTo>
                  <a:pt x="914400" y="336550"/>
                </a:moveTo>
                <a:lnTo>
                  <a:pt x="0" y="336550"/>
                </a:lnTo>
                <a:lnTo>
                  <a:pt x="457200" y="673100"/>
                </a:lnTo>
                <a:lnTo>
                  <a:pt x="914400" y="336550"/>
                </a:lnTo>
                <a:close/>
              </a:path>
              <a:path w="914400" h="673100">
                <a:moveTo>
                  <a:pt x="685800" y="0"/>
                </a:moveTo>
                <a:lnTo>
                  <a:pt x="228600" y="0"/>
                </a:lnTo>
                <a:lnTo>
                  <a:pt x="228600" y="336550"/>
                </a:lnTo>
                <a:lnTo>
                  <a:pt x="685800" y="336550"/>
                </a:lnTo>
                <a:lnTo>
                  <a:pt x="685800" y="0"/>
                </a:lnTo>
                <a:close/>
              </a:path>
            </a:pathLst>
          </a:custGeom>
          <a:solidFill>
            <a:srgbClr val="618FFE"/>
          </a:solidFill>
        </p:spPr>
        <p:txBody>
          <a:bodyPr wrap="square" lIns="0" tIns="0" rIns="0" bIns="0" rtlCol="0"/>
          <a:lstStyle/>
          <a:p>
            <a:endParaRPr/>
          </a:p>
        </p:txBody>
      </p:sp>
      <p:sp>
        <p:nvSpPr>
          <p:cNvPr id="7" name="object 7"/>
          <p:cNvSpPr/>
          <p:nvPr/>
        </p:nvSpPr>
        <p:spPr>
          <a:xfrm>
            <a:off x="812800" y="2489200"/>
            <a:ext cx="3403600" cy="81280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60400" y="2413000"/>
            <a:ext cx="3695700" cy="1079500"/>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25500" y="2501900"/>
            <a:ext cx="3276600" cy="685800"/>
          </a:xfrm>
          <a:prstGeom prst="rect">
            <a:avLst/>
          </a:prstGeom>
          <a:solidFill>
            <a:srgbClr val="618FFE"/>
          </a:solidFill>
        </p:spPr>
        <p:txBody>
          <a:bodyPr vert="horz" wrap="square" lIns="0" tIns="0" rIns="0" bIns="0" rtlCol="0">
            <a:spAutoFit/>
          </a:bodyPr>
          <a:lstStyle/>
          <a:p>
            <a:pPr marL="123189">
              <a:lnSpc>
                <a:spcPct val="100000"/>
              </a:lnSpc>
            </a:pPr>
            <a:r>
              <a:rPr sz="3600" b="1" dirty="0">
                <a:solidFill>
                  <a:srgbClr val="FFFFFF"/>
                </a:solidFill>
                <a:latin typeface="Arial"/>
                <a:cs typeface="Arial"/>
              </a:rPr>
              <a:t>B</a:t>
            </a:r>
            <a:r>
              <a:rPr sz="3600" b="1" spc="-5" dirty="0">
                <a:solidFill>
                  <a:srgbClr val="FFFFFF"/>
                </a:solidFill>
                <a:latin typeface="Arial"/>
                <a:cs typeface="Arial"/>
              </a:rPr>
              <a:t>e</a:t>
            </a:r>
            <a:r>
              <a:rPr sz="3600" b="1" dirty="0">
                <a:solidFill>
                  <a:srgbClr val="FFFFFF"/>
                </a:solidFill>
                <a:latin typeface="Arial"/>
                <a:cs typeface="Arial"/>
              </a:rPr>
              <a:t>tt</a:t>
            </a:r>
            <a:r>
              <a:rPr sz="3600" b="1" spc="-5" dirty="0">
                <a:solidFill>
                  <a:srgbClr val="FFFFFF"/>
                </a:solidFill>
                <a:latin typeface="Arial"/>
                <a:cs typeface="Arial"/>
              </a:rPr>
              <a:t>e</a:t>
            </a:r>
            <a:r>
              <a:rPr sz="3600" b="1" dirty="0">
                <a:solidFill>
                  <a:srgbClr val="FFFFFF"/>
                </a:solidFill>
                <a:latin typeface="Arial"/>
                <a:cs typeface="Arial"/>
              </a:rPr>
              <a:t>r Mod</a:t>
            </a:r>
            <a:r>
              <a:rPr sz="3600" b="1" spc="-5" dirty="0">
                <a:solidFill>
                  <a:srgbClr val="FFFFFF"/>
                </a:solidFill>
                <a:latin typeface="Arial"/>
                <a:cs typeface="Arial"/>
              </a:rPr>
              <a:t>e</a:t>
            </a:r>
            <a:r>
              <a:rPr sz="3600" b="1" dirty="0">
                <a:solidFill>
                  <a:srgbClr val="FFFFFF"/>
                </a:solidFill>
                <a:latin typeface="Arial"/>
                <a:cs typeface="Arial"/>
              </a:rPr>
              <a:t>ls</a:t>
            </a:r>
            <a:endParaRPr sz="3600">
              <a:latin typeface="Arial"/>
              <a:cs typeface="Arial"/>
            </a:endParaRPr>
          </a:p>
        </p:txBody>
      </p:sp>
      <p:sp>
        <p:nvSpPr>
          <p:cNvPr id="10" name="object 10"/>
          <p:cNvSpPr/>
          <p:nvPr/>
        </p:nvSpPr>
        <p:spPr>
          <a:xfrm>
            <a:off x="177800" y="4089400"/>
            <a:ext cx="4660900" cy="8128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55600" y="4000500"/>
            <a:ext cx="4305300" cy="109220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190500" y="4102100"/>
            <a:ext cx="4533900" cy="685800"/>
          </a:xfrm>
          <a:custGeom>
            <a:avLst/>
            <a:gdLst/>
            <a:ahLst/>
            <a:cxnLst/>
            <a:rect l="l" t="t" r="r" b="b"/>
            <a:pathLst>
              <a:path w="4533900" h="685800">
                <a:moveTo>
                  <a:pt x="0" y="0"/>
                </a:moveTo>
                <a:lnTo>
                  <a:pt x="4533900" y="0"/>
                </a:lnTo>
                <a:lnTo>
                  <a:pt x="4533900" y="685800"/>
                </a:lnTo>
                <a:lnTo>
                  <a:pt x="0" y="685800"/>
                </a:lnTo>
                <a:lnTo>
                  <a:pt x="0" y="0"/>
                </a:lnTo>
                <a:close/>
              </a:path>
            </a:pathLst>
          </a:custGeom>
          <a:solidFill>
            <a:srgbClr val="618FFE"/>
          </a:solidFill>
        </p:spPr>
        <p:txBody>
          <a:bodyPr wrap="square" lIns="0" tIns="0" rIns="0" bIns="0" rtlCol="0"/>
          <a:lstStyle/>
          <a:p>
            <a:endParaRPr/>
          </a:p>
        </p:txBody>
      </p:sp>
      <p:sp>
        <p:nvSpPr>
          <p:cNvPr id="13" name="object 13"/>
          <p:cNvSpPr txBox="1"/>
          <p:nvPr/>
        </p:nvSpPr>
        <p:spPr>
          <a:xfrm>
            <a:off x="190500" y="4102100"/>
            <a:ext cx="4533900" cy="685800"/>
          </a:xfrm>
          <a:prstGeom prst="rect">
            <a:avLst/>
          </a:prstGeom>
        </p:spPr>
        <p:txBody>
          <a:bodyPr vert="horz" wrap="square" lIns="0" tIns="0" rIns="0" bIns="0" rtlCol="0">
            <a:spAutoFit/>
          </a:bodyPr>
          <a:lstStyle/>
          <a:p>
            <a:pPr marL="448309">
              <a:lnSpc>
                <a:spcPct val="100000"/>
              </a:lnSpc>
            </a:pPr>
            <a:r>
              <a:rPr sz="3600" b="1" spc="-5" dirty="0">
                <a:solidFill>
                  <a:srgbClr val="FFFFFF"/>
                </a:solidFill>
                <a:latin typeface="Arial"/>
                <a:cs typeface="Arial"/>
              </a:rPr>
              <a:t>Highe</a:t>
            </a:r>
            <a:r>
              <a:rPr sz="3600" b="1" dirty="0">
                <a:solidFill>
                  <a:srgbClr val="FFFFFF"/>
                </a:solidFill>
                <a:latin typeface="Arial"/>
                <a:cs typeface="Arial"/>
              </a:rPr>
              <a:t>r </a:t>
            </a:r>
            <a:r>
              <a:rPr sz="3600" b="1" spc="-5" dirty="0">
                <a:solidFill>
                  <a:srgbClr val="FFFFFF"/>
                </a:solidFill>
                <a:latin typeface="Arial"/>
                <a:cs typeface="Arial"/>
              </a:rPr>
              <a:t>P</a:t>
            </a:r>
            <a:r>
              <a:rPr sz="3600" b="1" dirty="0">
                <a:solidFill>
                  <a:srgbClr val="FFFFFF"/>
                </a:solidFill>
                <a:latin typeface="Arial"/>
                <a:cs typeface="Arial"/>
              </a:rPr>
              <a:t>r</a:t>
            </a:r>
            <a:r>
              <a:rPr sz="3600" b="1" spc="-5" dirty="0">
                <a:solidFill>
                  <a:srgbClr val="FFFFFF"/>
                </a:solidFill>
                <a:latin typeface="Arial"/>
                <a:cs typeface="Arial"/>
              </a:rPr>
              <a:t>ec</a:t>
            </a:r>
            <a:r>
              <a:rPr sz="3600" b="1" dirty="0">
                <a:solidFill>
                  <a:srgbClr val="FFFFFF"/>
                </a:solidFill>
                <a:latin typeface="Arial"/>
                <a:cs typeface="Arial"/>
              </a:rPr>
              <a:t>i</a:t>
            </a:r>
            <a:r>
              <a:rPr sz="3600" b="1" spc="-5" dirty="0">
                <a:solidFill>
                  <a:srgbClr val="FFFFFF"/>
                </a:solidFill>
                <a:latin typeface="Arial"/>
                <a:cs typeface="Arial"/>
              </a:rPr>
              <a:t>sion</a:t>
            </a:r>
            <a:endParaRPr sz="3600">
              <a:latin typeface="Arial"/>
              <a:cs typeface="Arial"/>
            </a:endParaRPr>
          </a:p>
        </p:txBody>
      </p:sp>
      <p:sp>
        <p:nvSpPr>
          <p:cNvPr id="14" name="object 14"/>
          <p:cNvSpPr/>
          <p:nvPr/>
        </p:nvSpPr>
        <p:spPr>
          <a:xfrm>
            <a:off x="1917700" y="3276600"/>
            <a:ext cx="1193800" cy="86360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1930400" y="3289300"/>
            <a:ext cx="1066800" cy="736600"/>
          </a:xfrm>
          <a:custGeom>
            <a:avLst/>
            <a:gdLst/>
            <a:ahLst/>
            <a:cxnLst/>
            <a:rect l="l" t="t" r="r" b="b"/>
            <a:pathLst>
              <a:path w="1066800" h="736600">
                <a:moveTo>
                  <a:pt x="1066800" y="368300"/>
                </a:moveTo>
                <a:lnTo>
                  <a:pt x="0" y="368300"/>
                </a:lnTo>
                <a:lnTo>
                  <a:pt x="533400" y="736600"/>
                </a:lnTo>
                <a:lnTo>
                  <a:pt x="1066800" y="368300"/>
                </a:lnTo>
                <a:close/>
              </a:path>
              <a:path w="1066800" h="736600">
                <a:moveTo>
                  <a:pt x="800100" y="0"/>
                </a:moveTo>
                <a:lnTo>
                  <a:pt x="266700" y="0"/>
                </a:lnTo>
                <a:lnTo>
                  <a:pt x="266700" y="368300"/>
                </a:lnTo>
                <a:lnTo>
                  <a:pt x="800100" y="368300"/>
                </a:lnTo>
                <a:lnTo>
                  <a:pt x="800100" y="0"/>
                </a:lnTo>
                <a:close/>
              </a:path>
            </a:pathLst>
          </a:custGeom>
          <a:solidFill>
            <a:srgbClr val="618FFE"/>
          </a:solidFill>
        </p:spPr>
        <p:txBody>
          <a:bodyPr wrap="square" lIns="0" tIns="0" rIns="0" bIns="0" rtlCol="0"/>
          <a:lstStyle/>
          <a:p>
            <a:endParaRPr/>
          </a:p>
        </p:txBody>
      </p:sp>
      <p:sp>
        <p:nvSpPr>
          <p:cNvPr id="16" name="object 16"/>
          <p:cNvSpPr/>
          <p:nvPr/>
        </p:nvSpPr>
        <p:spPr>
          <a:xfrm>
            <a:off x="4724400" y="3314700"/>
            <a:ext cx="2108200" cy="138430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4737100" y="3327400"/>
            <a:ext cx="1981200" cy="1257300"/>
          </a:xfrm>
          <a:custGeom>
            <a:avLst/>
            <a:gdLst/>
            <a:ahLst/>
            <a:cxnLst/>
            <a:rect l="l" t="t" r="r" b="b"/>
            <a:pathLst>
              <a:path w="1981200" h="1257300">
                <a:moveTo>
                  <a:pt x="1824038" y="314325"/>
                </a:moveTo>
                <a:lnTo>
                  <a:pt x="1509713" y="314325"/>
                </a:lnTo>
                <a:lnTo>
                  <a:pt x="1509713" y="942974"/>
                </a:lnTo>
                <a:lnTo>
                  <a:pt x="0" y="942974"/>
                </a:lnTo>
                <a:lnTo>
                  <a:pt x="0" y="1257299"/>
                </a:lnTo>
                <a:lnTo>
                  <a:pt x="1824038" y="1257299"/>
                </a:lnTo>
                <a:lnTo>
                  <a:pt x="1824038" y="314325"/>
                </a:lnTo>
                <a:close/>
              </a:path>
              <a:path w="1981200" h="1257300">
                <a:moveTo>
                  <a:pt x="1666875" y="0"/>
                </a:moveTo>
                <a:lnTo>
                  <a:pt x="1352550" y="314325"/>
                </a:lnTo>
                <a:lnTo>
                  <a:pt x="1981200" y="314325"/>
                </a:lnTo>
                <a:lnTo>
                  <a:pt x="1666875" y="0"/>
                </a:lnTo>
                <a:close/>
              </a:path>
            </a:pathLst>
          </a:custGeom>
          <a:solidFill>
            <a:srgbClr val="618FFE"/>
          </a:solidFill>
        </p:spPr>
        <p:txBody>
          <a:bodyPr wrap="square" lIns="0" tIns="0" rIns="0" bIns="0" rtlCol="0"/>
          <a:lstStyle/>
          <a:p>
            <a:endParaRPr/>
          </a:p>
        </p:txBody>
      </p:sp>
      <p:sp>
        <p:nvSpPr>
          <p:cNvPr id="18" name="object 18"/>
          <p:cNvSpPr/>
          <p:nvPr/>
        </p:nvSpPr>
        <p:spPr>
          <a:xfrm>
            <a:off x="812800" y="952500"/>
            <a:ext cx="3403600" cy="812800"/>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1244600" y="876300"/>
            <a:ext cx="2527300" cy="1079500"/>
          </a:xfrm>
          <a:prstGeom prst="rect">
            <a:avLst/>
          </a:prstGeom>
          <a:blipFill>
            <a:blip r:embed="rId9" cstate="print"/>
            <a:stretch>
              <a:fillRect/>
            </a:stretch>
          </a:blipFill>
        </p:spPr>
        <p:txBody>
          <a:bodyPr wrap="square" lIns="0" tIns="0" rIns="0" bIns="0" rtlCol="0"/>
          <a:lstStyle/>
          <a:p>
            <a:endParaRPr/>
          </a:p>
        </p:txBody>
      </p:sp>
      <p:sp>
        <p:nvSpPr>
          <p:cNvPr id="20" name="object 20"/>
          <p:cNvSpPr txBox="1"/>
          <p:nvPr/>
        </p:nvSpPr>
        <p:spPr>
          <a:xfrm>
            <a:off x="825500" y="965200"/>
            <a:ext cx="3276600" cy="685800"/>
          </a:xfrm>
          <a:prstGeom prst="rect">
            <a:avLst/>
          </a:prstGeom>
          <a:solidFill>
            <a:srgbClr val="618FFE"/>
          </a:solidFill>
        </p:spPr>
        <p:txBody>
          <a:bodyPr vert="horz" wrap="square" lIns="0" tIns="0" rIns="0" bIns="0" rtlCol="0">
            <a:spAutoFit/>
          </a:bodyPr>
          <a:lstStyle/>
          <a:p>
            <a:pPr marL="707390">
              <a:lnSpc>
                <a:spcPct val="100000"/>
              </a:lnSpc>
            </a:pPr>
            <a:r>
              <a:rPr sz="3600" b="1" spc="-10" dirty="0">
                <a:solidFill>
                  <a:srgbClr val="FFFFFF"/>
                </a:solidFill>
                <a:latin typeface="Arial"/>
                <a:cs typeface="Arial"/>
              </a:rPr>
              <a:t>Bi</a:t>
            </a:r>
            <a:r>
              <a:rPr sz="3600" b="1" spc="-5" dirty="0">
                <a:solidFill>
                  <a:srgbClr val="FFFFFF"/>
                </a:solidFill>
                <a:latin typeface="Arial"/>
                <a:cs typeface="Arial"/>
              </a:rPr>
              <a:t>g</a:t>
            </a:r>
            <a:r>
              <a:rPr sz="3600" b="1" dirty="0">
                <a:solidFill>
                  <a:srgbClr val="FFFFFF"/>
                </a:solidFill>
                <a:latin typeface="Arial"/>
                <a:cs typeface="Arial"/>
              </a:rPr>
              <a:t> D</a:t>
            </a:r>
            <a:r>
              <a:rPr sz="3600" b="1" spc="-5" dirty="0">
                <a:solidFill>
                  <a:srgbClr val="FFFFFF"/>
                </a:solidFill>
                <a:latin typeface="Arial"/>
                <a:cs typeface="Arial"/>
              </a:rPr>
              <a:t>a</a:t>
            </a:r>
            <a:r>
              <a:rPr sz="3600" b="1" dirty="0">
                <a:solidFill>
                  <a:srgbClr val="FFFFFF"/>
                </a:solidFill>
                <a:latin typeface="Arial"/>
                <a:cs typeface="Arial"/>
              </a:rPr>
              <a:t>ta</a:t>
            </a:r>
            <a:endParaRPr sz="36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239000" cy="51435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50887" y="236460"/>
            <a:ext cx="5778500" cy="1460500"/>
          </a:xfrm>
          <a:prstGeom prst="rect">
            <a:avLst/>
          </a:prstGeom>
        </p:spPr>
        <p:txBody>
          <a:bodyPr vert="horz" wrap="square" lIns="0" tIns="0" rIns="0" bIns="0" rtlCol="0">
            <a:spAutoFit/>
          </a:bodyPr>
          <a:lstStyle/>
          <a:p>
            <a:pPr marL="1384300" marR="5080" indent="-1371600">
              <a:lnSpc>
                <a:spcPts val="6100"/>
              </a:lnSpc>
            </a:pPr>
            <a:r>
              <a:rPr sz="5400" b="1" spc="-10" dirty="0">
                <a:latin typeface="Arial"/>
                <a:cs typeface="Arial"/>
              </a:rPr>
              <a:t>Savin</a:t>
            </a:r>
            <a:r>
              <a:rPr sz="5400" b="1" spc="-5" dirty="0">
                <a:latin typeface="Arial"/>
                <a:cs typeface="Arial"/>
              </a:rPr>
              <a:t>g </a:t>
            </a:r>
            <a:r>
              <a:rPr sz="5400" b="1" dirty="0">
                <a:latin typeface="Arial"/>
                <a:cs typeface="Arial"/>
              </a:rPr>
              <a:t>Lives</a:t>
            </a:r>
            <a:r>
              <a:rPr sz="5400" b="1" spc="-15" dirty="0">
                <a:latin typeface="Arial"/>
                <a:cs typeface="Arial"/>
              </a:rPr>
              <a:t> </a:t>
            </a:r>
            <a:r>
              <a:rPr sz="5400" b="1" spc="-10" dirty="0">
                <a:latin typeface="Arial"/>
                <a:cs typeface="Arial"/>
              </a:rPr>
              <a:t>wi</a:t>
            </a:r>
            <a:r>
              <a:rPr sz="5400" b="1" spc="-5" dirty="0">
                <a:latin typeface="Arial"/>
                <a:cs typeface="Arial"/>
              </a:rPr>
              <a:t>th </a:t>
            </a:r>
            <a:r>
              <a:rPr sz="5400" b="1" spc="-10" dirty="0">
                <a:latin typeface="Arial"/>
                <a:cs typeface="Arial"/>
              </a:rPr>
              <a:t>Bi</a:t>
            </a:r>
            <a:r>
              <a:rPr sz="5400" b="1" spc="-5" dirty="0">
                <a:latin typeface="Arial"/>
                <a:cs typeface="Arial"/>
              </a:rPr>
              <a:t>g</a:t>
            </a:r>
            <a:r>
              <a:rPr sz="5400" b="1" spc="5" dirty="0">
                <a:latin typeface="Arial"/>
                <a:cs typeface="Arial"/>
              </a:rPr>
              <a:t> </a:t>
            </a:r>
            <a:r>
              <a:rPr sz="5400" b="1" dirty="0">
                <a:latin typeface="Arial"/>
                <a:cs typeface="Arial"/>
              </a:rPr>
              <a:t>D</a:t>
            </a:r>
            <a:r>
              <a:rPr sz="5400" b="1" spc="-10" dirty="0">
                <a:latin typeface="Arial"/>
                <a:cs typeface="Arial"/>
              </a:rPr>
              <a:t>a</a:t>
            </a:r>
            <a:r>
              <a:rPr sz="5400" b="1" dirty="0">
                <a:latin typeface="Arial"/>
                <a:cs typeface="Arial"/>
              </a:rPr>
              <a:t>t</a:t>
            </a:r>
            <a:r>
              <a:rPr sz="5400" b="1" spc="-10" dirty="0">
                <a:latin typeface="Arial"/>
                <a:cs typeface="Arial"/>
              </a:rPr>
              <a:t>a</a:t>
            </a:r>
            <a:r>
              <a:rPr sz="5400" b="1" dirty="0">
                <a:latin typeface="Arial"/>
                <a:cs typeface="Arial"/>
              </a:rPr>
              <a:t>:</a:t>
            </a:r>
            <a:endParaRPr sz="5400">
              <a:latin typeface="Arial"/>
              <a:cs typeface="Arial"/>
            </a:endParaRPr>
          </a:p>
        </p:txBody>
      </p:sp>
      <p:sp>
        <p:nvSpPr>
          <p:cNvPr id="4" name="object 4"/>
          <p:cNvSpPr txBox="1"/>
          <p:nvPr/>
        </p:nvSpPr>
        <p:spPr>
          <a:xfrm>
            <a:off x="598487" y="1798560"/>
            <a:ext cx="6082030" cy="2247900"/>
          </a:xfrm>
          <a:prstGeom prst="rect">
            <a:avLst/>
          </a:prstGeom>
        </p:spPr>
        <p:txBody>
          <a:bodyPr vert="horz" wrap="square" lIns="0" tIns="0" rIns="0" bIns="0" rtlCol="0">
            <a:spAutoFit/>
          </a:bodyPr>
          <a:lstStyle/>
          <a:p>
            <a:pPr marL="12700" marR="5080" algn="ctr">
              <a:lnSpc>
                <a:spcPct val="94900"/>
              </a:lnSpc>
            </a:pPr>
            <a:r>
              <a:rPr sz="5400" b="1" spc="-5" dirty="0">
                <a:solidFill>
                  <a:srgbClr val="FFFFFF"/>
                </a:solidFill>
                <a:latin typeface="Arial"/>
                <a:cs typeface="Arial"/>
              </a:rPr>
              <a:t>W</a:t>
            </a:r>
            <a:r>
              <a:rPr sz="5400" b="1" spc="-10" dirty="0">
                <a:solidFill>
                  <a:srgbClr val="FFFFFF"/>
                </a:solidFill>
                <a:latin typeface="Arial"/>
                <a:cs typeface="Arial"/>
              </a:rPr>
              <a:t>il</a:t>
            </a:r>
            <a:r>
              <a:rPr sz="5400" b="1" spc="-5" dirty="0">
                <a:solidFill>
                  <a:srgbClr val="FFFFFF"/>
                </a:solidFill>
                <a:latin typeface="Arial"/>
                <a:cs typeface="Arial"/>
              </a:rPr>
              <a:t>df</a:t>
            </a:r>
            <a:r>
              <a:rPr sz="5400" b="1" spc="-10" dirty="0">
                <a:solidFill>
                  <a:srgbClr val="FFFFFF"/>
                </a:solidFill>
                <a:latin typeface="Arial"/>
                <a:cs typeface="Arial"/>
              </a:rPr>
              <a:t>i</a:t>
            </a:r>
            <a:r>
              <a:rPr sz="5400" b="1" spc="-5" dirty="0">
                <a:solidFill>
                  <a:srgbClr val="FFFFFF"/>
                </a:solidFill>
                <a:latin typeface="Arial"/>
                <a:cs typeface="Arial"/>
              </a:rPr>
              <a:t>r</a:t>
            </a:r>
            <a:r>
              <a:rPr sz="5400" b="1" dirty="0">
                <a:solidFill>
                  <a:srgbClr val="FFFFFF"/>
                </a:solidFill>
                <a:latin typeface="Arial"/>
                <a:cs typeface="Arial"/>
              </a:rPr>
              <a:t>e</a:t>
            </a:r>
            <a:r>
              <a:rPr sz="5400" b="1" spc="-10" dirty="0">
                <a:solidFill>
                  <a:srgbClr val="FFFFFF"/>
                </a:solidFill>
                <a:latin typeface="Arial"/>
                <a:cs typeface="Arial"/>
              </a:rPr>
              <a:t> </a:t>
            </a:r>
            <a:r>
              <a:rPr sz="5400" b="1" spc="-5" dirty="0">
                <a:solidFill>
                  <a:srgbClr val="FFFFFF"/>
                </a:solidFill>
                <a:latin typeface="Arial"/>
                <a:cs typeface="Arial"/>
              </a:rPr>
              <a:t>Pred</a:t>
            </a:r>
            <a:r>
              <a:rPr sz="5400" b="1" spc="-10" dirty="0">
                <a:solidFill>
                  <a:srgbClr val="FFFFFF"/>
                </a:solidFill>
                <a:latin typeface="Arial"/>
                <a:cs typeface="Arial"/>
              </a:rPr>
              <a:t>i</a:t>
            </a:r>
            <a:r>
              <a:rPr sz="5400" b="1" spc="-5" dirty="0">
                <a:solidFill>
                  <a:srgbClr val="FFFFFF"/>
                </a:solidFill>
                <a:latin typeface="Arial"/>
                <a:cs typeface="Arial"/>
              </a:rPr>
              <a:t>ct</a:t>
            </a:r>
            <a:r>
              <a:rPr sz="5400" b="1" spc="-10" dirty="0">
                <a:solidFill>
                  <a:srgbClr val="FFFFFF"/>
                </a:solidFill>
                <a:latin typeface="Arial"/>
                <a:cs typeface="Arial"/>
              </a:rPr>
              <a:t>i</a:t>
            </a:r>
            <a:r>
              <a:rPr sz="5400" b="1" spc="-5" dirty="0">
                <a:solidFill>
                  <a:srgbClr val="FFFFFF"/>
                </a:solidFill>
                <a:latin typeface="Arial"/>
                <a:cs typeface="Arial"/>
              </a:rPr>
              <a:t>on a</a:t>
            </a:r>
            <a:r>
              <a:rPr sz="5400" b="1" dirty="0">
                <a:solidFill>
                  <a:srgbClr val="FFFFFF"/>
                </a:solidFill>
                <a:latin typeface="Arial"/>
                <a:cs typeface="Arial"/>
              </a:rPr>
              <a:t>n</a:t>
            </a:r>
            <a:r>
              <a:rPr sz="5400" b="1" spc="-5" dirty="0">
                <a:solidFill>
                  <a:srgbClr val="FFFFFF"/>
                </a:solidFill>
                <a:latin typeface="Arial"/>
                <a:cs typeface="Arial"/>
              </a:rPr>
              <a:t>d</a:t>
            </a:r>
            <a:r>
              <a:rPr sz="5400" b="1" dirty="0">
                <a:solidFill>
                  <a:srgbClr val="FFFFFF"/>
                </a:solidFill>
                <a:latin typeface="Arial"/>
                <a:cs typeface="Arial"/>
              </a:rPr>
              <a:t> </a:t>
            </a:r>
            <a:r>
              <a:rPr sz="5400" b="1" spc="-5" dirty="0">
                <a:solidFill>
                  <a:srgbClr val="FFFFFF"/>
                </a:solidFill>
                <a:latin typeface="Arial"/>
                <a:cs typeface="Arial"/>
              </a:rPr>
              <a:t>Emer</a:t>
            </a:r>
            <a:r>
              <a:rPr sz="5400" b="1" dirty="0">
                <a:solidFill>
                  <a:srgbClr val="FFFFFF"/>
                </a:solidFill>
                <a:latin typeface="Arial"/>
                <a:cs typeface="Arial"/>
              </a:rPr>
              <a:t>g</a:t>
            </a:r>
            <a:r>
              <a:rPr sz="5400" b="1" spc="-5" dirty="0">
                <a:solidFill>
                  <a:srgbClr val="FFFFFF"/>
                </a:solidFill>
                <a:latin typeface="Arial"/>
                <a:cs typeface="Arial"/>
              </a:rPr>
              <a:t>e</a:t>
            </a:r>
            <a:r>
              <a:rPr sz="5400" b="1" dirty="0">
                <a:solidFill>
                  <a:srgbClr val="FFFFFF"/>
                </a:solidFill>
                <a:latin typeface="Arial"/>
                <a:cs typeface="Arial"/>
              </a:rPr>
              <a:t>n</a:t>
            </a:r>
            <a:r>
              <a:rPr sz="5400" b="1" spc="-5" dirty="0">
                <a:solidFill>
                  <a:srgbClr val="FFFFFF"/>
                </a:solidFill>
                <a:latin typeface="Arial"/>
                <a:cs typeface="Arial"/>
              </a:rPr>
              <a:t>cy </a:t>
            </a:r>
            <a:r>
              <a:rPr sz="5400" b="1" dirty="0">
                <a:solidFill>
                  <a:srgbClr val="FFFFFF"/>
                </a:solidFill>
                <a:latin typeface="Arial"/>
                <a:cs typeface="Arial"/>
              </a:rPr>
              <a:t>R</a:t>
            </a:r>
            <a:r>
              <a:rPr sz="5400" b="1" spc="-10" dirty="0">
                <a:solidFill>
                  <a:srgbClr val="FFFFFF"/>
                </a:solidFill>
                <a:latin typeface="Arial"/>
                <a:cs typeface="Arial"/>
              </a:rPr>
              <a:t>es</a:t>
            </a:r>
            <a:r>
              <a:rPr sz="5400" b="1" spc="-5" dirty="0">
                <a:solidFill>
                  <a:srgbClr val="FFFFFF"/>
                </a:solidFill>
                <a:latin typeface="Arial"/>
                <a:cs typeface="Arial"/>
              </a:rPr>
              <a:t>pon</a:t>
            </a:r>
            <a:r>
              <a:rPr sz="5400" b="1" spc="-15" dirty="0">
                <a:solidFill>
                  <a:srgbClr val="FFFFFF"/>
                </a:solidFill>
                <a:latin typeface="Arial"/>
                <a:cs typeface="Arial"/>
              </a:rPr>
              <a:t>s</a:t>
            </a:r>
            <a:r>
              <a:rPr sz="5400" b="1" dirty="0">
                <a:solidFill>
                  <a:srgbClr val="FFFFFF"/>
                </a:solidFill>
                <a:latin typeface="Arial"/>
                <a:cs typeface="Arial"/>
              </a:rPr>
              <a:t>e</a:t>
            </a:r>
            <a:endParaRPr sz="54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39700"/>
            <a:ext cx="8839200" cy="615553"/>
          </a:xfrm>
          <a:prstGeom prst="rect">
            <a:avLst/>
          </a:prstGeom>
        </p:spPr>
        <p:txBody>
          <a:bodyPr vert="horz" wrap="square" lIns="0" tIns="0" rIns="0" bIns="0" rtlCol="0">
            <a:spAutoFit/>
          </a:bodyPr>
          <a:lstStyle/>
          <a:p>
            <a:pPr marL="179070">
              <a:lnSpc>
                <a:spcPct val="100000"/>
              </a:lnSpc>
            </a:pPr>
            <a:r>
              <a:rPr b="1" spc="10" dirty="0">
                <a:latin typeface="Arial"/>
                <a:cs typeface="Arial"/>
              </a:rPr>
              <a:t>A</a:t>
            </a:r>
            <a:r>
              <a:rPr b="1" spc="-35" dirty="0">
                <a:latin typeface="Arial"/>
                <a:cs typeface="Arial"/>
              </a:rPr>
              <a:t>ft</a:t>
            </a:r>
            <a:r>
              <a:rPr b="1" spc="-25" dirty="0">
                <a:latin typeface="Arial"/>
                <a:cs typeface="Arial"/>
              </a:rPr>
              <a:t>e</a:t>
            </a:r>
            <a:r>
              <a:rPr b="1" dirty="0">
                <a:latin typeface="Arial"/>
                <a:cs typeface="Arial"/>
              </a:rPr>
              <a:t>r</a:t>
            </a:r>
            <a:r>
              <a:rPr b="1" spc="130" dirty="0">
                <a:latin typeface="Arial"/>
                <a:cs typeface="Arial"/>
              </a:rPr>
              <a:t> </a:t>
            </a:r>
            <a:r>
              <a:rPr b="1" spc="-35" dirty="0">
                <a:latin typeface="Arial"/>
                <a:cs typeface="Arial"/>
              </a:rPr>
              <a:t>t</a:t>
            </a:r>
            <a:r>
              <a:rPr b="1" spc="-50" dirty="0">
                <a:latin typeface="Arial"/>
                <a:cs typeface="Arial"/>
              </a:rPr>
              <a:t>h</a:t>
            </a:r>
            <a:r>
              <a:rPr b="1" spc="-20" dirty="0">
                <a:latin typeface="Arial"/>
                <a:cs typeface="Arial"/>
              </a:rPr>
              <a:t>i</a:t>
            </a:r>
            <a:r>
              <a:rPr b="1" dirty="0">
                <a:latin typeface="Arial"/>
                <a:cs typeface="Arial"/>
              </a:rPr>
              <a:t>s</a:t>
            </a:r>
            <a:r>
              <a:rPr b="1" spc="60" dirty="0">
                <a:latin typeface="Arial"/>
                <a:cs typeface="Arial"/>
              </a:rPr>
              <a:t> </a:t>
            </a:r>
            <a:r>
              <a:rPr lang="fr-FR" b="1" spc="-25" dirty="0">
                <a:latin typeface="Arial"/>
                <a:cs typeface="Arial"/>
              </a:rPr>
              <a:t>Part</a:t>
            </a:r>
            <a:r>
              <a:rPr b="1" spc="40" dirty="0">
                <a:latin typeface="Arial"/>
                <a:cs typeface="Arial"/>
              </a:rPr>
              <a:t> </a:t>
            </a:r>
            <a:r>
              <a:rPr b="1" spc="-25" dirty="0">
                <a:latin typeface="Arial"/>
                <a:cs typeface="Arial"/>
              </a:rPr>
              <a:t>y</a:t>
            </a:r>
            <a:r>
              <a:rPr b="1" spc="-50" dirty="0">
                <a:latin typeface="Arial"/>
                <a:cs typeface="Arial"/>
              </a:rPr>
              <a:t>o</a:t>
            </a:r>
            <a:r>
              <a:rPr b="1" spc="-5" dirty="0">
                <a:latin typeface="Arial"/>
                <a:cs typeface="Arial"/>
              </a:rPr>
              <a:t>u</a:t>
            </a:r>
            <a:r>
              <a:rPr b="1" spc="140" dirty="0">
                <a:latin typeface="Arial"/>
                <a:cs typeface="Arial"/>
              </a:rPr>
              <a:t> </a:t>
            </a:r>
            <a:r>
              <a:rPr b="1" spc="-20" dirty="0">
                <a:latin typeface="Arial"/>
                <a:cs typeface="Arial"/>
              </a:rPr>
              <a:t>wil</a:t>
            </a:r>
            <a:r>
              <a:rPr b="1" spc="-5" dirty="0">
                <a:latin typeface="Arial"/>
                <a:cs typeface="Arial"/>
              </a:rPr>
              <a:t>l</a:t>
            </a:r>
            <a:r>
              <a:rPr b="1" spc="-25" dirty="0">
                <a:latin typeface="Arial"/>
                <a:cs typeface="Arial"/>
              </a:rPr>
              <a:t> </a:t>
            </a:r>
            <a:r>
              <a:rPr b="1" spc="-50" dirty="0">
                <a:latin typeface="Arial"/>
                <a:cs typeface="Arial"/>
              </a:rPr>
              <a:t>b</a:t>
            </a:r>
            <a:r>
              <a:rPr b="1" dirty="0">
                <a:latin typeface="Arial"/>
                <a:cs typeface="Arial"/>
              </a:rPr>
              <a:t>e</a:t>
            </a:r>
            <a:r>
              <a:rPr b="1" spc="60" dirty="0">
                <a:latin typeface="Arial"/>
                <a:cs typeface="Arial"/>
              </a:rPr>
              <a:t> </a:t>
            </a:r>
            <a:r>
              <a:rPr b="1" spc="-25" dirty="0">
                <a:latin typeface="Arial"/>
                <a:cs typeface="Arial"/>
              </a:rPr>
              <a:t>a</a:t>
            </a:r>
            <a:r>
              <a:rPr b="1" spc="-50" dirty="0">
                <a:latin typeface="Arial"/>
                <a:cs typeface="Arial"/>
              </a:rPr>
              <a:t>b</a:t>
            </a:r>
            <a:r>
              <a:rPr b="1" spc="-20" dirty="0">
                <a:latin typeface="Arial"/>
                <a:cs typeface="Arial"/>
              </a:rPr>
              <a:t>l</a:t>
            </a:r>
            <a:r>
              <a:rPr b="1" dirty="0">
                <a:latin typeface="Arial"/>
                <a:cs typeface="Arial"/>
              </a:rPr>
              <a:t>e</a:t>
            </a:r>
            <a:r>
              <a:rPr b="1" spc="60" dirty="0">
                <a:latin typeface="Arial"/>
                <a:cs typeface="Arial"/>
              </a:rPr>
              <a:t> </a:t>
            </a:r>
            <a:r>
              <a:rPr b="1" spc="-35" dirty="0">
                <a:latin typeface="Arial"/>
                <a:cs typeface="Arial"/>
              </a:rPr>
              <a:t>t</a:t>
            </a:r>
            <a:r>
              <a:rPr b="1" spc="-50" dirty="0">
                <a:latin typeface="Arial"/>
                <a:cs typeface="Arial"/>
              </a:rPr>
              <a:t>o</a:t>
            </a:r>
            <a:r>
              <a:rPr b="1" spc="-20" dirty="0">
                <a:latin typeface="Arial"/>
                <a:cs typeface="Arial"/>
              </a:rPr>
              <a:t>.</a:t>
            </a:r>
            <a:r>
              <a:rPr b="1" spc="-5" dirty="0">
                <a:latin typeface="Arial"/>
                <a:cs typeface="Arial"/>
              </a:rPr>
              <a:t>.</a:t>
            </a:r>
          </a:p>
        </p:txBody>
      </p:sp>
      <p:sp>
        <p:nvSpPr>
          <p:cNvPr id="3" name="object 3"/>
          <p:cNvSpPr txBox="1"/>
          <p:nvPr/>
        </p:nvSpPr>
        <p:spPr>
          <a:xfrm>
            <a:off x="230186" y="1042288"/>
            <a:ext cx="8177530" cy="3788410"/>
          </a:xfrm>
          <a:prstGeom prst="rect">
            <a:avLst/>
          </a:prstGeom>
        </p:spPr>
        <p:txBody>
          <a:bodyPr vert="horz" wrap="square" lIns="0" tIns="0" rIns="0" bIns="0" rtlCol="0">
            <a:spAutoFit/>
          </a:bodyPr>
          <a:lstStyle/>
          <a:p>
            <a:pPr marL="469900" marR="5080" indent="-457200" algn="just">
              <a:lnSpc>
                <a:spcPct val="95100"/>
              </a:lnSpc>
              <a:buFont typeface="Arial"/>
              <a:buChar char="•"/>
              <a:tabLst>
                <a:tab pos="469900" algn="l"/>
              </a:tabLst>
            </a:pPr>
            <a:r>
              <a:rPr sz="3200" spc="0" dirty="0">
                <a:solidFill>
                  <a:srgbClr val="FFFFFF"/>
                </a:solidFill>
                <a:latin typeface="Arial"/>
                <a:cs typeface="Arial"/>
              </a:rPr>
              <a:t>G</a:t>
            </a:r>
            <a:r>
              <a:rPr sz="3200" spc="-15" dirty="0">
                <a:solidFill>
                  <a:srgbClr val="FFFFFF"/>
                </a:solidFill>
                <a:latin typeface="Arial"/>
                <a:cs typeface="Arial"/>
              </a:rPr>
              <a:t>i</a:t>
            </a:r>
            <a:r>
              <a:rPr sz="3200" dirty="0">
                <a:solidFill>
                  <a:srgbClr val="FFFFFF"/>
                </a:solidFill>
                <a:latin typeface="Arial"/>
                <a:cs typeface="Arial"/>
              </a:rPr>
              <a:t>ve</a:t>
            </a:r>
            <a:r>
              <a:rPr sz="3200" spc="30" dirty="0">
                <a:solidFill>
                  <a:srgbClr val="FFFFFF"/>
                </a:solidFill>
                <a:latin typeface="Arial"/>
                <a:cs typeface="Arial"/>
              </a:rPr>
              <a:t> </a:t>
            </a:r>
            <a:r>
              <a:rPr sz="3200" spc="20" dirty="0">
                <a:solidFill>
                  <a:srgbClr val="FFFFFF"/>
                </a:solidFill>
                <a:latin typeface="Arial"/>
                <a:cs typeface="Arial"/>
              </a:rPr>
              <a:t>a</a:t>
            </a:r>
            <a:r>
              <a:rPr sz="3200" dirty="0">
                <a:solidFill>
                  <a:srgbClr val="FFFFFF"/>
                </a:solidFill>
                <a:latin typeface="Arial"/>
                <a:cs typeface="Arial"/>
              </a:rPr>
              <a:t>n</a:t>
            </a:r>
            <a:r>
              <a:rPr sz="3200" spc="-70" dirty="0">
                <a:solidFill>
                  <a:srgbClr val="FFFFFF"/>
                </a:solidFill>
                <a:latin typeface="Arial"/>
                <a:cs typeface="Arial"/>
              </a:rPr>
              <a:t> </a:t>
            </a:r>
            <a:r>
              <a:rPr sz="3200" spc="20" dirty="0">
                <a:solidFill>
                  <a:srgbClr val="FFFFFF"/>
                </a:solidFill>
                <a:latin typeface="Arial"/>
                <a:cs typeface="Arial"/>
              </a:rPr>
              <a:t>e</a:t>
            </a:r>
            <a:r>
              <a:rPr sz="3200" dirty="0">
                <a:solidFill>
                  <a:srgbClr val="FFFFFF"/>
                </a:solidFill>
                <a:latin typeface="Arial"/>
                <a:cs typeface="Arial"/>
              </a:rPr>
              <a:t>x</a:t>
            </a:r>
            <a:r>
              <a:rPr sz="3200" spc="20" dirty="0">
                <a:solidFill>
                  <a:srgbClr val="FFFFFF"/>
                </a:solidFill>
                <a:latin typeface="Arial"/>
                <a:cs typeface="Arial"/>
              </a:rPr>
              <a:t>a</a:t>
            </a:r>
            <a:r>
              <a:rPr sz="3200" spc="30" dirty="0">
                <a:solidFill>
                  <a:srgbClr val="FFFFFF"/>
                </a:solidFill>
                <a:latin typeface="Arial"/>
                <a:cs typeface="Arial"/>
              </a:rPr>
              <a:t>m</a:t>
            </a:r>
            <a:r>
              <a:rPr sz="3200" spc="20" dirty="0">
                <a:solidFill>
                  <a:srgbClr val="FFFFFF"/>
                </a:solidFill>
                <a:latin typeface="Arial"/>
                <a:cs typeface="Arial"/>
              </a:rPr>
              <a:t>p</a:t>
            </a:r>
            <a:r>
              <a:rPr sz="3200" spc="-15" dirty="0">
                <a:solidFill>
                  <a:srgbClr val="FFFFFF"/>
                </a:solidFill>
                <a:latin typeface="Arial"/>
                <a:cs typeface="Arial"/>
              </a:rPr>
              <a:t>l</a:t>
            </a:r>
            <a:r>
              <a:rPr sz="3200" dirty="0">
                <a:solidFill>
                  <a:srgbClr val="FFFFFF"/>
                </a:solidFill>
                <a:latin typeface="Arial"/>
                <a:cs typeface="Arial"/>
              </a:rPr>
              <a:t>e</a:t>
            </a:r>
            <a:r>
              <a:rPr sz="3200" spc="-7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a:t>
            </a:r>
            <a:r>
              <a:rPr sz="3200" spc="-80" dirty="0">
                <a:solidFill>
                  <a:srgbClr val="FFFFFF"/>
                </a:solidFill>
                <a:latin typeface="Arial"/>
                <a:cs typeface="Arial"/>
              </a:rPr>
              <a:t> </a:t>
            </a:r>
            <a:r>
              <a:rPr sz="3200" dirty="0">
                <a:solidFill>
                  <a:srgbClr val="FFFFFF"/>
                </a:solidFill>
                <a:latin typeface="Arial"/>
                <a:cs typeface="Arial"/>
              </a:rPr>
              <a:t>s</a:t>
            </a:r>
            <a:r>
              <a:rPr sz="3200" spc="20" dirty="0">
                <a:solidFill>
                  <a:srgbClr val="FFFFFF"/>
                </a:solidFill>
                <a:latin typeface="Arial"/>
                <a:cs typeface="Arial"/>
              </a:rPr>
              <a:t>en</a:t>
            </a:r>
            <a:r>
              <a:rPr sz="3200" dirty="0">
                <a:solidFill>
                  <a:srgbClr val="FFFFFF"/>
                </a:solidFill>
                <a:latin typeface="Arial"/>
                <a:cs typeface="Arial"/>
              </a:rPr>
              <a:t>s</a:t>
            </a:r>
            <a:r>
              <a:rPr sz="3200" spc="20" dirty="0">
                <a:solidFill>
                  <a:srgbClr val="FFFFFF"/>
                </a:solidFill>
                <a:latin typeface="Arial"/>
                <a:cs typeface="Arial"/>
              </a:rPr>
              <a:t>o</a:t>
            </a:r>
            <a:r>
              <a:rPr sz="3200" spc="-170" dirty="0">
                <a:solidFill>
                  <a:srgbClr val="FFFFFF"/>
                </a:solidFill>
                <a:latin typeface="Arial"/>
                <a:cs typeface="Arial"/>
              </a:rPr>
              <a:t>r</a:t>
            </a:r>
            <a:r>
              <a:rPr sz="3200" spc="-5" dirty="0">
                <a:solidFill>
                  <a:srgbClr val="FFFFFF"/>
                </a:solidFill>
                <a:latin typeface="Arial"/>
                <a:cs typeface="Arial"/>
              </a:rPr>
              <a:t>,</a:t>
            </a:r>
            <a:r>
              <a:rPr sz="3200" spc="-80" dirty="0">
                <a:solidFill>
                  <a:srgbClr val="FFFFFF"/>
                </a:solidFill>
                <a:latin typeface="Arial"/>
                <a:cs typeface="Arial"/>
              </a:rPr>
              <a:t> </a:t>
            </a:r>
            <a:r>
              <a:rPr sz="3200" spc="20" dirty="0">
                <a:solidFill>
                  <a:srgbClr val="FFFFFF"/>
                </a:solidFill>
                <a:latin typeface="Arial"/>
                <a:cs typeface="Arial"/>
              </a:rPr>
              <a:t>o</a:t>
            </a:r>
            <a:r>
              <a:rPr sz="3200" spc="30" dirty="0">
                <a:solidFill>
                  <a:srgbClr val="FFFFFF"/>
                </a:solidFill>
                <a:latin typeface="Arial"/>
                <a:cs typeface="Arial"/>
              </a:rPr>
              <a:t>r</a:t>
            </a:r>
            <a:r>
              <a:rPr sz="3200" spc="20" dirty="0">
                <a:solidFill>
                  <a:srgbClr val="FFFFFF"/>
                </a:solidFill>
                <a:latin typeface="Arial"/>
                <a:cs typeface="Arial"/>
              </a:rPr>
              <a:t>gan</a:t>
            </a:r>
            <a:r>
              <a:rPr sz="3200" spc="-15" dirty="0">
                <a:solidFill>
                  <a:srgbClr val="FFFFFF"/>
                </a:solidFill>
                <a:latin typeface="Arial"/>
                <a:cs typeface="Arial"/>
              </a:rPr>
              <a:t>i</a:t>
            </a:r>
            <a:r>
              <a:rPr sz="3200" dirty="0">
                <a:solidFill>
                  <a:srgbClr val="FFFFFF"/>
                </a:solidFill>
                <a:latin typeface="Arial"/>
                <a:cs typeface="Arial"/>
              </a:rPr>
              <a:t>z</a:t>
            </a:r>
            <a:r>
              <a:rPr sz="3200" spc="20" dirty="0">
                <a:solidFill>
                  <a:srgbClr val="FFFFFF"/>
                </a:solidFill>
                <a:latin typeface="Arial"/>
                <a:cs typeface="Arial"/>
              </a:rPr>
              <a:t>a</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ona</a:t>
            </a:r>
            <a:r>
              <a:rPr sz="3200" spc="-15" dirty="0">
                <a:solidFill>
                  <a:srgbClr val="FFFFFF"/>
                </a:solidFill>
                <a:latin typeface="Arial"/>
                <a:cs typeface="Arial"/>
              </a:rPr>
              <a:t>l</a:t>
            </a:r>
            <a:r>
              <a:rPr sz="3200" spc="-5" dirty="0">
                <a:solidFill>
                  <a:srgbClr val="FFFFFF"/>
                </a:solidFill>
                <a:latin typeface="Arial"/>
                <a:cs typeface="Arial"/>
              </a:rPr>
              <a:t>, </a:t>
            </a:r>
            <a:r>
              <a:rPr sz="3200" spc="15" dirty="0">
                <a:solidFill>
                  <a:srgbClr val="FFFFFF"/>
                </a:solidFill>
                <a:latin typeface="Arial"/>
                <a:cs typeface="Arial"/>
              </a:rPr>
              <a:t>an</a:t>
            </a:r>
            <a:r>
              <a:rPr sz="3200" dirty="0">
                <a:solidFill>
                  <a:srgbClr val="FFFFFF"/>
                </a:solidFill>
                <a:latin typeface="Arial"/>
                <a:cs typeface="Arial"/>
              </a:rPr>
              <a:t>d</a:t>
            </a:r>
            <a:r>
              <a:rPr sz="3200" spc="-70" dirty="0">
                <a:solidFill>
                  <a:srgbClr val="FFFFFF"/>
                </a:solidFill>
                <a:latin typeface="Arial"/>
                <a:cs typeface="Arial"/>
              </a:rPr>
              <a:t> </a:t>
            </a:r>
            <a:r>
              <a:rPr sz="3200" spc="20" dirty="0">
                <a:solidFill>
                  <a:srgbClr val="FFFFFF"/>
                </a:solidFill>
                <a:latin typeface="Arial"/>
                <a:cs typeface="Arial"/>
              </a:rPr>
              <a:t>peop</a:t>
            </a:r>
            <a:r>
              <a:rPr sz="3200" spc="-15" dirty="0">
                <a:solidFill>
                  <a:srgbClr val="FFFFFF"/>
                </a:solidFill>
                <a:latin typeface="Arial"/>
                <a:cs typeface="Arial"/>
              </a:rPr>
              <a:t>l</a:t>
            </a:r>
            <a:r>
              <a:rPr sz="3200" spc="20" dirty="0">
                <a:solidFill>
                  <a:srgbClr val="FFFFFF"/>
                </a:solidFill>
                <a:latin typeface="Arial"/>
                <a:cs typeface="Arial"/>
              </a:rPr>
              <a:t>e</a:t>
            </a:r>
            <a:r>
              <a:rPr sz="3200" spc="30" dirty="0">
                <a:solidFill>
                  <a:srgbClr val="FFFFFF"/>
                </a:solidFill>
                <a:latin typeface="Arial"/>
                <a:cs typeface="Arial"/>
              </a:rPr>
              <a:t>-</a:t>
            </a:r>
            <a:r>
              <a:rPr sz="3200" spc="20" dirty="0">
                <a:solidFill>
                  <a:srgbClr val="FFFFFF"/>
                </a:solidFill>
                <a:latin typeface="Arial"/>
                <a:cs typeface="Arial"/>
              </a:rPr>
              <a:t>gene</a:t>
            </a:r>
            <a:r>
              <a:rPr sz="3200" spc="30" dirty="0">
                <a:solidFill>
                  <a:srgbClr val="FFFFFF"/>
                </a:solidFill>
                <a:latin typeface="Arial"/>
                <a:cs typeface="Arial"/>
              </a:rPr>
              <a:t>r</a:t>
            </a:r>
            <a:r>
              <a:rPr sz="3200" spc="20" dirty="0">
                <a:solidFill>
                  <a:srgbClr val="FFFFFF"/>
                </a:solidFill>
                <a:latin typeface="Arial"/>
                <a:cs typeface="Arial"/>
              </a:rPr>
              <a:t>a</a:t>
            </a:r>
            <a:r>
              <a:rPr sz="3200" spc="0" dirty="0">
                <a:solidFill>
                  <a:srgbClr val="FFFFFF"/>
                </a:solidFill>
                <a:latin typeface="Arial"/>
                <a:cs typeface="Arial"/>
              </a:rPr>
              <a:t>t</a:t>
            </a:r>
            <a:r>
              <a:rPr sz="3200" spc="20" dirty="0">
                <a:solidFill>
                  <a:srgbClr val="FFFFFF"/>
                </a:solidFill>
                <a:latin typeface="Arial"/>
                <a:cs typeface="Arial"/>
              </a:rPr>
              <a:t>e</a:t>
            </a:r>
            <a:r>
              <a:rPr sz="3200" dirty="0">
                <a:solidFill>
                  <a:srgbClr val="FFFFFF"/>
                </a:solidFill>
                <a:latin typeface="Arial"/>
                <a:cs typeface="Arial"/>
              </a:rPr>
              <a:t>d</a:t>
            </a:r>
            <a:r>
              <a:rPr sz="3200" spc="-370" dirty="0">
                <a:solidFill>
                  <a:srgbClr val="FFFFFF"/>
                </a:solidFill>
                <a:latin typeface="Arial"/>
                <a:cs typeface="Arial"/>
              </a:rPr>
              <a:t> </a:t>
            </a:r>
            <a:r>
              <a:rPr sz="3200" spc="20" dirty="0">
                <a:solidFill>
                  <a:srgbClr val="FFFFFF"/>
                </a:solidFill>
                <a:latin typeface="Arial"/>
                <a:cs typeface="Arial"/>
              </a:rPr>
              <a:t>da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20" dirty="0">
                <a:solidFill>
                  <a:srgbClr val="FFFFFF"/>
                </a:solidFill>
                <a:latin typeface="Arial"/>
                <a:cs typeface="Arial"/>
              </a:rPr>
              <a:t>u</a:t>
            </a:r>
            <a:r>
              <a:rPr sz="3200" dirty="0">
                <a:solidFill>
                  <a:srgbClr val="FFFFFF"/>
                </a:solidFill>
                <a:latin typeface="Arial"/>
                <a:cs typeface="Arial"/>
              </a:rPr>
              <a:t>s</a:t>
            </a:r>
            <a:r>
              <a:rPr sz="3200" spc="20" dirty="0">
                <a:solidFill>
                  <a:srgbClr val="FFFFFF"/>
                </a:solidFill>
                <a:latin typeface="Arial"/>
                <a:cs typeface="Arial"/>
              </a:rPr>
              <a:t>e</a:t>
            </a:r>
            <a:r>
              <a:rPr sz="3200" dirty="0">
                <a:solidFill>
                  <a:srgbClr val="FFFFFF"/>
                </a:solidFill>
                <a:latin typeface="Arial"/>
                <a:cs typeface="Arial"/>
              </a:rPr>
              <a:t>d</a:t>
            </a:r>
            <a:r>
              <a:rPr sz="3200" spc="-70" dirty="0">
                <a:solidFill>
                  <a:srgbClr val="FFFFFF"/>
                </a:solidFill>
                <a:latin typeface="Arial"/>
                <a:cs typeface="Arial"/>
              </a:rPr>
              <a:t> </a:t>
            </a:r>
            <a:r>
              <a:rPr sz="3200" spc="-15" dirty="0">
                <a:solidFill>
                  <a:srgbClr val="FFFFFF"/>
                </a:solidFill>
                <a:latin typeface="Arial"/>
                <a:cs typeface="Arial"/>
              </a:rPr>
              <a:t>i</a:t>
            </a:r>
            <a:r>
              <a:rPr sz="3200" dirty="0">
                <a:solidFill>
                  <a:srgbClr val="FFFFFF"/>
                </a:solidFill>
                <a:latin typeface="Arial"/>
                <a:cs typeface="Arial"/>
              </a:rPr>
              <a:t>n</a:t>
            </a:r>
            <a:r>
              <a:rPr sz="3200" spc="30" dirty="0">
                <a:solidFill>
                  <a:srgbClr val="FFFFFF"/>
                </a:solidFill>
                <a:latin typeface="Arial"/>
                <a:cs typeface="Arial"/>
              </a:rPr>
              <a:t> </a:t>
            </a:r>
            <a:r>
              <a:rPr sz="3200" spc="-15" dirty="0">
                <a:solidFill>
                  <a:srgbClr val="FFFFFF"/>
                </a:solidFill>
                <a:latin typeface="Arial"/>
                <a:cs typeface="Arial"/>
              </a:rPr>
              <a:t>wil</a:t>
            </a:r>
            <a:r>
              <a:rPr sz="3200" spc="20" dirty="0">
                <a:solidFill>
                  <a:srgbClr val="FFFFFF"/>
                </a:solidFill>
                <a:latin typeface="Arial"/>
                <a:cs typeface="Arial"/>
              </a:rPr>
              <a:t>d</a:t>
            </a:r>
            <a:r>
              <a:rPr sz="3200" spc="0" dirty="0">
                <a:solidFill>
                  <a:srgbClr val="FFFFFF"/>
                </a:solidFill>
                <a:latin typeface="Arial"/>
                <a:cs typeface="Arial"/>
              </a:rPr>
              <a:t>f</a:t>
            </a:r>
            <a:r>
              <a:rPr sz="3200" spc="-15" dirty="0">
                <a:solidFill>
                  <a:srgbClr val="FFFFFF"/>
                </a:solidFill>
                <a:latin typeface="Arial"/>
                <a:cs typeface="Arial"/>
              </a:rPr>
              <a:t>i</a:t>
            </a:r>
            <a:r>
              <a:rPr sz="3200" spc="30" dirty="0">
                <a:solidFill>
                  <a:srgbClr val="FFFFFF"/>
                </a:solidFill>
                <a:latin typeface="Arial"/>
                <a:cs typeface="Arial"/>
              </a:rPr>
              <a:t>r</a:t>
            </a:r>
            <a:r>
              <a:rPr sz="3200" dirty="0">
                <a:solidFill>
                  <a:srgbClr val="FFFFFF"/>
                </a:solidFill>
                <a:latin typeface="Arial"/>
                <a:cs typeface="Arial"/>
              </a:rPr>
              <a:t>e </a:t>
            </a:r>
            <a:r>
              <a:rPr sz="3200" spc="20" dirty="0">
                <a:solidFill>
                  <a:srgbClr val="FFFFFF"/>
                </a:solidFill>
                <a:latin typeface="Arial"/>
                <a:cs typeface="Arial"/>
              </a:rPr>
              <a:t>ana</a:t>
            </a:r>
            <a:r>
              <a:rPr sz="3200" spc="-15" dirty="0">
                <a:solidFill>
                  <a:srgbClr val="FFFFFF"/>
                </a:solidFill>
                <a:latin typeface="Arial"/>
                <a:cs typeface="Arial"/>
              </a:rPr>
              <a:t>l</a:t>
            </a:r>
            <a:r>
              <a:rPr sz="3200" spc="-5" dirty="0">
                <a:solidFill>
                  <a:srgbClr val="FFFFFF"/>
                </a:solidFill>
                <a:latin typeface="Arial"/>
                <a:cs typeface="Arial"/>
              </a:rPr>
              <a:t>y</a:t>
            </a:r>
            <a:r>
              <a:rPr sz="3200" spc="0" dirty="0">
                <a:solidFill>
                  <a:srgbClr val="FFFFFF"/>
                </a:solidFill>
                <a:latin typeface="Arial"/>
                <a:cs typeface="Arial"/>
              </a:rPr>
              <a:t>t</a:t>
            </a:r>
            <a:r>
              <a:rPr sz="3200" spc="-15" dirty="0">
                <a:solidFill>
                  <a:srgbClr val="FFFFFF"/>
                </a:solidFill>
                <a:latin typeface="Arial"/>
                <a:cs typeface="Arial"/>
              </a:rPr>
              <a:t>i</a:t>
            </a:r>
            <a:r>
              <a:rPr sz="3200" dirty="0">
                <a:solidFill>
                  <a:srgbClr val="FFFFFF"/>
                </a:solidFill>
                <a:latin typeface="Arial"/>
                <a:cs typeface="Arial"/>
              </a:rPr>
              <a:t>cs</a:t>
            </a:r>
            <a:endParaRPr sz="3200">
              <a:latin typeface="Arial"/>
              <a:cs typeface="Arial"/>
            </a:endParaRPr>
          </a:p>
          <a:p>
            <a:pPr>
              <a:lnSpc>
                <a:spcPct val="100000"/>
              </a:lnSpc>
              <a:spcBef>
                <a:spcPts val="40"/>
              </a:spcBef>
              <a:buClr>
                <a:srgbClr val="FFFFFF"/>
              </a:buClr>
              <a:buFont typeface="Arial"/>
              <a:buChar char="•"/>
            </a:pPr>
            <a:endParaRPr sz="3850">
              <a:latin typeface="Times New Roman"/>
              <a:cs typeface="Times New Roman"/>
            </a:endParaRPr>
          </a:p>
          <a:p>
            <a:pPr marL="469900" marR="474345" indent="-457200">
              <a:lnSpc>
                <a:spcPct val="94600"/>
              </a:lnSpc>
              <a:buFont typeface="Arial"/>
              <a:buChar char="•"/>
              <a:tabLst>
                <a:tab pos="469900" algn="l"/>
              </a:tabLst>
            </a:pPr>
            <a:r>
              <a:rPr sz="3200" spc="-35" dirty="0">
                <a:solidFill>
                  <a:srgbClr val="FFFFFF"/>
                </a:solidFill>
                <a:latin typeface="Arial"/>
                <a:cs typeface="Arial"/>
              </a:rPr>
              <a:t>E</a:t>
            </a:r>
            <a:r>
              <a:rPr sz="3200" dirty="0">
                <a:solidFill>
                  <a:srgbClr val="FFFFFF"/>
                </a:solidFill>
                <a:latin typeface="Arial"/>
                <a:cs typeface="Arial"/>
              </a:rPr>
              <a:t>x</a:t>
            </a:r>
            <a:r>
              <a:rPr sz="3200" spc="20" dirty="0">
                <a:solidFill>
                  <a:srgbClr val="FFFFFF"/>
                </a:solidFill>
                <a:latin typeface="Arial"/>
                <a:cs typeface="Arial"/>
              </a:rPr>
              <a:t>p</a:t>
            </a:r>
            <a:r>
              <a:rPr sz="3200" spc="-15" dirty="0">
                <a:solidFill>
                  <a:srgbClr val="FFFFFF"/>
                </a:solidFill>
                <a:latin typeface="Arial"/>
                <a:cs typeface="Arial"/>
              </a:rPr>
              <a:t>l</a:t>
            </a:r>
            <a:r>
              <a:rPr sz="3200" spc="20" dirty="0">
                <a:solidFill>
                  <a:srgbClr val="FFFFFF"/>
                </a:solidFill>
                <a:latin typeface="Arial"/>
                <a:cs typeface="Arial"/>
              </a:rPr>
              <a:t>a</a:t>
            </a:r>
            <a:r>
              <a:rPr sz="3200" spc="-15" dirty="0">
                <a:solidFill>
                  <a:srgbClr val="FFFFFF"/>
                </a:solidFill>
                <a:latin typeface="Arial"/>
                <a:cs typeface="Arial"/>
              </a:rPr>
              <a:t>i</a:t>
            </a:r>
            <a:r>
              <a:rPr sz="3200" dirty="0">
                <a:solidFill>
                  <a:srgbClr val="FFFFFF"/>
                </a:solidFill>
                <a:latin typeface="Arial"/>
                <a:cs typeface="Arial"/>
              </a:rPr>
              <a:t>n</a:t>
            </a:r>
            <a:r>
              <a:rPr sz="3200" spc="30" dirty="0">
                <a:solidFill>
                  <a:srgbClr val="FFFFFF"/>
                </a:solidFill>
                <a:latin typeface="Arial"/>
                <a:cs typeface="Arial"/>
              </a:rPr>
              <a:t> </a:t>
            </a:r>
            <a:r>
              <a:rPr sz="3200" spc="0" dirty="0">
                <a:solidFill>
                  <a:srgbClr val="FFFFFF"/>
                </a:solidFill>
                <a:latin typeface="Arial"/>
                <a:cs typeface="Arial"/>
              </a:rPr>
              <a:t>t</a:t>
            </a:r>
            <a:r>
              <a:rPr sz="3200" dirty="0">
                <a:solidFill>
                  <a:srgbClr val="FFFFFF"/>
                </a:solidFill>
                <a:latin typeface="Arial"/>
                <a:cs typeface="Arial"/>
              </a:rPr>
              <a:t>o</a:t>
            </a:r>
            <a:r>
              <a:rPr sz="3200" spc="-70" dirty="0">
                <a:solidFill>
                  <a:srgbClr val="FFFFFF"/>
                </a:solidFill>
                <a:latin typeface="Arial"/>
                <a:cs typeface="Arial"/>
              </a:rPr>
              <a:t> </a:t>
            </a:r>
            <a:r>
              <a:rPr sz="3200" dirty="0">
                <a:solidFill>
                  <a:srgbClr val="FFFFFF"/>
                </a:solidFill>
                <a:latin typeface="Arial"/>
                <a:cs typeface="Arial"/>
              </a:rPr>
              <a:t>a</a:t>
            </a:r>
            <a:r>
              <a:rPr sz="3200" spc="30" dirty="0">
                <a:solidFill>
                  <a:srgbClr val="FFFFFF"/>
                </a:solidFill>
                <a:latin typeface="Arial"/>
                <a:cs typeface="Arial"/>
              </a:rPr>
              <a:t> </a:t>
            </a:r>
            <a:r>
              <a:rPr sz="3200" spc="0" dirty="0">
                <a:solidFill>
                  <a:srgbClr val="FFFFFF"/>
                </a:solidFill>
                <a:latin typeface="Arial"/>
                <a:cs typeface="Arial"/>
              </a:rPr>
              <a:t>f</a:t>
            </a:r>
            <a:r>
              <a:rPr sz="3200" spc="30" dirty="0">
                <a:solidFill>
                  <a:srgbClr val="FFFFFF"/>
                </a:solidFill>
                <a:latin typeface="Arial"/>
                <a:cs typeface="Arial"/>
              </a:rPr>
              <a:t>r</a:t>
            </a:r>
            <a:r>
              <a:rPr sz="3200" spc="-15" dirty="0">
                <a:solidFill>
                  <a:srgbClr val="FFFFFF"/>
                </a:solidFill>
                <a:latin typeface="Arial"/>
                <a:cs typeface="Arial"/>
              </a:rPr>
              <a:t>i</a:t>
            </a:r>
            <a:r>
              <a:rPr sz="3200" spc="20" dirty="0">
                <a:solidFill>
                  <a:srgbClr val="FFFFFF"/>
                </a:solidFill>
                <a:latin typeface="Arial"/>
                <a:cs typeface="Arial"/>
              </a:rPr>
              <a:t>en</a:t>
            </a:r>
            <a:r>
              <a:rPr sz="3200" dirty="0">
                <a:solidFill>
                  <a:srgbClr val="FFFFFF"/>
                </a:solidFill>
                <a:latin typeface="Arial"/>
                <a:cs typeface="Arial"/>
              </a:rPr>
              <a:t>d</a:t>
            </a:r>
            <a:r>
              <a:rPr sz="3200" spc="-70" dirty="0">
                <a:solidFill>
                  <a:srgbClr val="FFFFFF"/>
                </a:solidFill>
                <a:latin typeface="Arial"/>
                <a:cs typeface="Arial"/>
              </a:rPr>
              <a:t> </a:t>
            </a:r>
            <a:r>
              <a:rPr sz="3200" spc="-15" dirty="0">
                <a:solidFill>
                  <a:srgbClr val="FFFFFF"/>
                </a:solidFill>
                <a:latin typeface="Arial"/>
                <a:cs typeface="Arial"/>
              </a:rPr>
              <a:t>w</a:t>
            </a:r>
            <a:r>
              <a:rPr sz="3200" spc="20" dirty="0">
                <a:solidFill>
                  <a:srgbClr val="FFFFFF"/>
                </a:solidFill>
                <a:latin typeface="Arial"/>
                <a:cs typeface="Arial"/>
              </a:rPr>
              <a:t>h</a:t>
            </a:r>
            <a:r>
              <a:rPr sz="3200" dirty="0">
                <a:solidFill>
                  <a:srgbClr val="FFFFFF"/>
                </a:solidFill>
                <a:latin typeface="Arial"/>
                <a:cs typeface="Arial"/>
              </a:rPr>
              <a:t>y</a:t>
            </a:r>
            <a:r>
              <a:rPr sz="3200" spc="-90" dirty="0">
                <a:solidFill>
                  <a:srgbClr val="FFFFFF"/>
                </a:solidFill>
                <a:latin typeface="Arial"/>
                <a:cs typeface="Arial"/>
              </a:rPr>
              <a:t> </a:t>
            </a:r>
            <a:r>
              <a:rPr sz="3200" spc="0" dirty="0">
                <a:solidFill>
                  <a:srgbClr val="FFFFFF"/>
                </a:solidFill>
                <a:latin typeface="Arial"/>
                <a:cs typeface="Arial"/>
              </a:rPr>
              <a:t>t</a:t>
            </a:r>
            <a:r>
              <a:rPr sz="3200" spc="20" dirty="0">
                <a:solidFill>
                  <a:srgbClr val="FFFFFF"/>
                </a:solidFill>
                <a:latin typeface="Arial"/>
                <a:cs typeface="Arial"/>
              </a:rPr>
              <a:t>h</a:t>
            </a:r>
            <a:r>
              <a:rPr sz="3200" dirty="0">
                <a:solidFill>
                  <a:srgbClr val="FFFFFF"/>
                </a:solidFill>
                <a:latin typeface="Arial"/>
                <a:cs typeface="Arial"/>
              </a:rPr>
              <a:t>e</a:t>
            </a:r>
            <a:r>
              <a:rPr sz="3200" spc="30" dirty="0">
                <a:solidFill>
                  <a:srgbClr val="FFFFFF"/>
                </a:solidFill>
                <a:latin typeface="Arial"/>
                <a:cs typeface="Arial"/>
              </a:rPr>
              <a:t> </a:t>
            </a:r>
            <a:r>
              <a:rPr sz="3200" spc="-15" dirty="0">
                <a:solidFill>
                  <a:srgbClr val="FFFFFF"/>
                </a:solidFill>
                <a:latin typeface="Arial"/>
                <a:cs typeface="Arial"/>
              </a:rPr>
              <a:t>i</a:t>
            </a:r>
            <a:r>
              <a:rPr sz="3200" spc="20" dirty="0">
                <a:solidFill>
                  <a:srgbClr val="FFFFFF"/>
                </a:solidFill>
                <a:latin typeface="Arial"/>
                <a:cs typeface="Arial"/>
              </a:rPr>
              <a:t>n</a:t>
            </a:r>
            <a:r>
              <a:rPr sz="3200" spc="0" dirty="0">
                <a:solidFill>
                  <a:srgbClr val="FFFFFF"/>
                </a:solidFill>
                <a:latin typeface="Arial"/>
                <a:cs typeface="Arial"/>
              </a:rPr>
              <a:t>t</a:t>
            </a:r>
            <a:r>
              <a:rPr sz="3200" spc="20" dirty="0">
                <a:solidFill>
                  <a:srgbClr val="FFFFFF"/>
                </a:solidFill>
                <a:latin typeface="Arial"/>
                <a:cs typeface="Arial"/>
              </a:rPr>
              <a:t>eg</a:t>
            </a:r>
            <a:r>
              <a:rPr sz="3200" spc="30" dirty="0">
                <a:solidFill>
                  <a:srgbClr val="FFFFFF"/>
                </a:solidFill>
                <a:latin typeface="Arial"/>
                <a:cs typeface="Arial"/>
              </a:rPr>
              <a:t>r</a:t>
            </a:r>
            <a:r>
              <a:rPr sz="3200" spc="20" dirty="0">
                <a:solidFill>
                  <a:srgbClr val="FFFFFF"/>
                </a:solidFill>
                <a:latin typeface="Arial"/>
                <a:cs typeface="Arial"/>
              </a:rPr>
              <a:t>a</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a:t>
            </a:r>
            <a:r>
              <a:rPr sz="3200" dirty="0">
                <a:solidFill>
                  <a:srgbClr val="FFFFFF"/>
                </a:solidFill>
                <a:latin typeface="Arial"/>
                <a:cs typeface="Arial"/>
              </a:rPr>
              <a:t>n</a:t>
            </a:r>
            <a:r>
              <a:rPr sz="3200" spc="-17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 </a:t>
            </a:r>
            <a:r>
              <a:rPr sz="3200" spc="20" dirty="0">
                <a:solidFill>
                  <a:srgbClr val="FFFFFF"/>
                </a:solidFill>
                <a:latin typeface="Arial"/>
                <a:cs typeface="Arial"/>
              </a:rPr>
              <a:t>une</a:t>
            </a:r>
            <a:r>
              <a:rPr sz="3200" dirty="0">
                <a:solidFill>
                  <a:srgbClr val="FFFFFF"/>
                </a:solidFill>
                <a:latin typeface="Arial"/>
                <a:cs typeface="Arial"/>
              </a:rPr>
              <a:t>x</a:t>
            </a:r>
            <a:r>
              <a:rPr sz="3200" spc="20" dirty="0">
                <a:solidFill>
                  <a:srgbClr val="FFFFFF"/>
                </a:solidFill>
                <a:latin typeface="Arial"/>
                <a:cs typeface="Arial"/>
              </a:rPr>
              <a:t>pe</a:t>
            </a:r>
            <a:r>
              <a:rPr sz="3200" spc="-5" dirty="0">
                <a:solidFill>
                  <a:srgbClr val="FFFFFF"/>
                </a:solidFill>
                <a:latin typeface="Arial"/>
                <a:cs typeface="Arial"/>
              </a:rPr>
              <a:t>c</a:t>
            </a:r>
            <a:r>
              <a:rPr sz="3200" spc="0" dirty="0">
                <a:solidFill>
                  <a:srgbClr val="FFFFFF"/>
                </a:solidFill>
                <a:latin typeface="Arial"/>
                <a:cs typeface="Arial"/>
              </a:rPr>
              <a:t>t</a:t>
            </a:r>
            <a:r>
              <a:rPr sz="3200" spc="20" dirty="0">
                <a:solidFill>
                  <a:srgbClr val="FFFFFF"/>
                </a:solidFill>
                <a:latin typeface="Arial"/>
                <a:cs typeface="Arial"/>
              </a:rPr>
              <a:t>e</a:t>
            </a:r>
            <a:r>
              <a:rPr sz="3200" dirty="0">
                <a:solidFill>
                  <a:srgbClr val="FFFFFF"/>
                </a:solidFill>
                <a:latin typeface="Arial"/>
                <a:cs typeface="Arial"/>
              </a:rPr>
              <a:t>d</a:t>
            </a:r>
            <a:r>
              <a:rPr sz="3200" spc="-170" dirty="0">
                <a:solidFill>
                  <a:srgbClr val="FFFFFF"/>
                </a:solidFill>
                <a:latin typeface="Arial"/>
                <a:cs typeface="Arial"/>
              </a:rPr>
              <a:t> </a:t>
            </a:r>
            <a:r>
              <a:rPr sz="3200" spc="-5" dirty="0">
                <a:solidFill>
                  <a:srgbClr val="FFFFFF"/>
                </a:solidFill>
                <a:latin typeface="Arial"/>
                <a:cs typeface="Arial"/>
              </a:rPr>
              <a:t>s</a:t>
            </a:r>
            <a:r>
              <a:rPr sz="3200" spc="0" dirty="0">
                <a:solidFill>
                  <a:srgbClr val="FFFFFF"/>
                </a:solidFill>
                <a:latin typeface="Arial"/>
                <a:cs typeface="Arial"/>
              </a:rPr>
              <a:t>t</a:t>
            </a:r>
            <a:r>
              <a:rPr sz="3200" spc="30" dirty="0">
                <a:solidFill>
                  <a:srgbClr val="FFFFFF"/>
                </a:solidFill>
                <a:latin typeface="Arial"/>
                <a:cs typeface="Arial"/>
              </a:rPr>
              <a:t>r</a:t>
            </a:r>
            <a:r>
              <a:rPr sz="3200" spc="20" dirty="0">
                <a:solidFill>
                  <a:srgbClr val="FFFFFF"/>
                </a:solidFill>
                <a:latin typeface="Arial"/>
                <a:cs typeface="Arial"/>
              </a:rPr>
              <a:t>ea</a:t>
            </a:r>
            <a:r>
              <a:rPr sz="3200" spc="30" dirty="0">
                <a:solidFill>
                  <a:srgbClr val="FFFFFF"/>
                </a:solidFill>
                <a:latin typeface="Arial"/>
                <a:cs typeface="Arial"/>
              </a:rPr>
              <a:t>m</a:t>
            </a:r>
            <a:r>
              <a:rPr sz="3200" dirty="0">
                <a:solidFill>
                  <a:srgbClr val="FFFFFF"/>
                </a:solidFill>
                <a:latin typeface="Arial"/>
                <a:cs typeface="Arial"/>
              </a:rPr>
              <a:t>s</a:t>
            </a:r>
            <a:r>
              <a:rPr sz="3200" spc="-9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a:t>
            </a:r>
            <a:r>
              <a:rPr sz="3200" spc="-80" dirty="0">
                <a:solidFill>
                  <a:srgbClr val="FFFFFF"/>
                </a:solidFill>
                <a:latin typeface="Arial"/>
                <a:cs typeface="Arial"/>
              </a:rPr>
              <a:t> </a:t>
            </a:r>
            <a:r>
              <a:rPr sz="3200" spc="20" dirty="0">
                <a:solidFill>
                  <a:srgbClr val="FFFFFF"/>
                </a:solidFill>
                <a:latin typeface="Arial"/>
                <a:cs typeface="Arial"/>
              </a:rPr>
              <a:t>da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15" dirty="0">
                <a:solidFill>
                  <a:srgbClr val="FFFFFF"/>
                </a:solidFill>
                <a:latin typeface="Arial"/>
                <a:cs typeface="Arial"/>
              </a:rPr>
              <a:t>i</a:t>
            </a:r>
            <a:r>
              <a:rPr sz="3200" dirty="0">
                <a:solidFill>
                  <a:srgbClr val="FFFFFF"/>
                </a:solidFill>
                <a:latin typeface="Arial"/>
                <a:cs typeface="Arial"/>
              </a:rPr>
              <a:t>s</a:t>
            </a:r>
            <a:r>
              <a:rPr sz="3200" spc="10" dirty="0">
                <a:solidFill>
                  <a:srgbClr val="FFFFFF"/>
                </a:solidFill>
                <a:latin typeface="Arial"/>
                <a:cs typeface="Arial"/>
              </a:rPr>
              <a:t> </a:t>
            </a:r>
            <a:r>
              <a:rPr sz="3200" dirty="0">
                <a:solidFill>
                  <a:srgbClr val="FFFFFF"/>
                </a:solidFill>
                <a:latin typeface="Arial"/>
                <a:cs typeface="Arial"/>
              </a:rPr>
              <a:t>c</a:t>
            </a:r>
            <a:r>
              <a:rPr sz="3200" spc="30" dirty="0">
                <a:solidFill>
                  <a:srgbClr val="FFFFFF"/>
                </a:solidFill>
                <a:latin typeface="Arial"/>
                <a:cs typeface="Arial"/>
              </a:rPr>
              <a:t>r</a:t>
            </a:r>
            <a:r>
              <a:rPr sz="3200" spc="-15" dirty="0">
                <a:solidFill>
                  <a:srgbClr val="FFFFFF"/>
                </a:solidFill>
                <a:latin typeface="Arial"/>
                <a:cs typeface="Arial"/>
              </a:rPr>
              <a:t>i</a:t>
            </a:r>
            <a:r>
              <a:rPr sz="3200" spc="0" dirty="0">
                <a:solidFill>
                  <a:srgbClr val="FFFFFF"/>
                </a:solidFill>
                <a:latin typeface="Arial"/>
                <a:cs typeface="Arial"/>
              </a:rPr>
              <a:t>t</a:t>
            </a:r>
            <a:r>
              <a:rPr sz="3200" spc="-15" dirty="0">
                <a:solidFill>
                  <a:srgbClr val="FFFFFF"/>
                </a:solidFill>
                <a:latin typeface="Arial"/>
                <a:cs typeface="Arial"/>
              </a:rPr>
              <a:t>i</a:t>
            </a:r>
            <a:r>
              <a:rPr sz="3200" dirty="0">
                <a:solidFill>
                  <a:srgbClr val="FFFFFF"/>
                </a:solidFill>
                <a:latin typeface="Arial"/>
                <a:cs typeface="Arial"/>
              </a:rPr>
              <a:t>c</a:t>
            </a:r>
            <a:r>
              <a:rPr sz="3200" spc="20" dirty="0">
                <a:solidFill>
                  <a:srgbClr val="FFFFFF"/>
                </a:solidFill>
                <a:latin typeface="Arial"/>
                <a:cs typeface="Arial"/>
              </a:rPr>
              <a:t>a</a:t>
            </a:r>
            <a:r>
              <a:rPr sz="3200" dirty="0">
                <a:solidFill>
                  <a:srgbClr val="FFFFFF"/>
                </a:solidFill>
                <a:latin typeface="Arial"/>
                <a:cs typeface="Arial"/>
              </a:rPr>
              <a:t>l</a:t>
            </a:r>
            <a:r>
              <a:rPr sz="3200" spc="-5" dirty="0">
                <a:solidFill>
                  <a:srgbClr val="FFFFFF"/>
                </a:solidFill>
                <a:latin typeface="Arial"/>
                <a:cs typeface="Arial"/>
              </a:rPr>
              <a:t> </a:t>
            </a:r>
            <a:r>
              <a:rPr sz="3200" spc="0" dirty="0">
                <a:solidFill>
                  <a:srgbClr val="FFFFFF"/>
                </a:solidFill>
                <a:latin typeface="Arial"/>
                <a:cs typeface="Arial"/>
              </a:rPr>
              <a:t>t</a:t>
            </a:r>
            <a:r>
              <a:rPr sz="3200" dirty="0">
                <a:solidFill>
                  <a:srgbClr val="FFFFFF"/>
                </a:solidFill>
                <a:latin typeface="Arial"/>
                <a:cs typeface="Arial"/>
              </a:rPr>
              <a:t>o </a:t>
            </a:r>
            <a:r>
              <a:rPr sz="3200" spc="-15" dirty="0">
                <a:solidFill>
                  <a:srgbClr val="FFFFFF"/>
                </a:solidFill>
                <a:latin typeface="Arial"/>
                <a:cs typeface="Arial"/>
              </a:rPr>
              <a:t>wil</a:t>
            </a:r>
            <a:r>
              <a:rPr sz="3200" spc="20" dirty="0">
                <a:solidFill>
                  <a:srgbClr val="FFFFFF"/>
                </a:solidFill>
                <a:latin typeface="Arial"/>
                <a:cs typeface="Arial"/>
              </a:rPr>
              <a:t>d</a:t>
            </a:r>
            <a:r>
              <a:rPr sz="3200" spc="0" dirty="0">
                <a:solidFill>
                  <a:srgbClr val="FFFFFF"/>
                </a:solidFill>
                <a:latin typeface="Arial"/>
                <a:cs typeface="Arial"/>
              </a:rPr>
              <a:t>f</a:t>
            </a:r>
            <a:r>
              <a:rPr sz="3200" spc="-15" dirty="0">
                <a:solidFill>
                  <a:srgbClr val="FFFFFF"/>
                </a:solidFill>
                <a:latin typeface="Arial"/>
                <a:cs typeface="Arial"/>
              </a:rPr>
              <a:t>i</a:t>
            </a:r>
            <a:r>
              <a:rPr sz="3200" spc="30" dirty="0">
                <a:solidFill>
                  <a:srgbClr val="FFFFFF"/>
                </a:solidFill>
                <a:latin typeface="Arial"/>
                <a:cs typeface="Arial"/>
              </a:rPr>
              <a:t>r</a:t>
            </a:r>
            <a:r>
              <a:rPr sz="3200" dirty="0">
                <a:solidFill>
                  <a:srgbClr val="FFFFFF"/>
                </a:solidFill>
                <a:latin typeface="Arial"/>
                <a:cs typeface="Arial"/>
              </a:rPr>
              <a:t>e</a:t>
            </a:r>
            <a:r>
              <a:rPr sz="3200" spc="-70" dirty="0">
                <a:solidFill>
                  <a:srgbClr val="FFFFFF"/>
                </a:solidFill>
                <a:latin typeface="Arial"/>
                <a:cs typeface="Arial"/>
              </a:rPr>
              <a:t> </a:t>
            </a:r>
            <a:r>
              <a:rPr sz="3200" spc="20" dirty="0">
                <a:solidFill>
                  <a:srgbClr val="FFFFFF"/>
                </a:solidFill>
                <a:latin typeface="Arial"/>
                <a:cs typeface="Arial"/>
              </a:rPr>
              <a:t>p</a:t>
            </a:r>
            <a:r>
              <a:rPr sz="3200" spc="30" dirty="0">
                <a:solidFill>
                  <a:srgbClr val="FFFFFF"/>
                </a:solidFill>
                <a:latin typeface="Arial"/>
                <a:cs typeface="Arial"/>
              </a:rPr>
              <a:t>r</a:t>
            </a:r>
            <a:r>
              <a:rPr sz="3200" spc="20" dirty="0">
                <a:solidFill>
                  <a:srgbClr val="FFFFFF"/>
                </a:solidFill>
                <a:latin typeface="Arial"/>
                <a:cs typeface="Arial"/>
              </a:rPr>
              <a:t>e</a:t>
            </a:r>
            <a:r>
              <a:rPr sz="3200" dirty="0">
                <a:solidFill>
                  <a:srgbClr val="FFFFFF"/>
                </a:solidFill>
                <a:latin typeface="Arial"/>
                <a:cs typeface="Arial"/>
              </a:rPr>
              <a:t>v</a:t>
            </a:r>
            <a:r>
              <a:rPr sz="3200" spc="20" dirty="0">
                <a:solidFill>
                  <a:srgbClr val="FFFFFF"/>
                </a:solidFill>
                <a:latin typeface="Arial"/>
                <a:cs typeface="Arial"/>
              </a:rPr>
              <a:t>en</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a:t>
            </a:r>
            <a:r>
              <a:rPr sz="3200" dirty="0">
                <a:solidFill>
                  <a:srgbClr val="FFFFFF"/>
                </a:solidFill>
                <a:latin typeface="Arial"/>
                <a:cs typeface="Arial"/>
              </a:rPr>
              <a:t>n</a:t>
            </a:r>
            <a:r>
              <a:rPr sz="3200" spc="-170" dirty="0">
                <a:solidFill>
                  <a:srgbClr val="FFFFFF"/>
                </a:solidFill>
                <a:latin typeface="Arial"/>
                <a:cs typeface="Arial"/>
              </a:rPr>
              <a:t> </a:t>
            </a:r>
            <a:r>
              <a:rPr sz="3200" spc="20" dirty="0">
                <a:solidFill>
                  <a:srgbClr val="FFFFFF"/>
                </a:solidFill>
                <a:latin typeface="Arial"/>
                <a:cs typeface="Arial"/>
              </a:rPr>
              <a:t>an</a:t>
            </a:r>
            <a:r>
              <a:rPr sz="3200" dirty="0">
                <a:solidFill>
                  <a:srgbClr val="FFFFFF"/>
                </a:solidFill>
                <a:latin typeface="Arial"/>
                <a:cs typeface="Arial"/>
              </a:rPr>
              <a:t>d</a:t>
            </a:r>
            <a:r>
              <a:rPr sz="3200" spc="30" dirty="0">
                <a:solidFill>
                  <a:srgbClr val="FFFFFF"/>
                </a:solidFill>
                <a:latin typeface="Arial"/>
                <a:cs typeface="Arial"/>
              </a:rPr>
              <a:t> </a:t>
            </a:r>
            <a:r>
              <a:rPr sz="3200" spc="20" dirty="0">
                <a:solidFill>
                  <a:srgbClr val="FFFFFF"/>
                </a:solidFill>
                <a:latin typeface="Arial"/>
                <a:cs typeface="Arial"/>
              </a:rPr>
              <a:t>e</a:t>
            </a:r>
            <a:r>
              <a:rPr sz="3200" spc="30" dirty="0">
                <a:solidFill>
                  <a:srgbClr val="FFFFFF"/>
                </a:solidFill>
                <a:latin typeface="Arial"/>
                <a:cs typeface="Arial"/>
              </a:rPr>
              <a:t>m</a:t>
            </a:r>
            <a:r>
              <a:rPr sz="3200" spc="20" dirty="0">
                <a:solidFill>
                  <a:srgbClr val="FFFFFF"/>
                </a:solidFill>
                <a:latin typeface="Arial"/>
                <a:cs typeface="Arial"/>
              </a:rPr>
              <a:t>e</a:t>
            </a:r>
            <a:r>
              <a:rPr sz="3200" spc="30" dirty="0">
                <a:solidFill>
                  <a:srgbClr val="FFFFFF"/>
                </a:solidFill>
                <a:latin typeface="Arial"/>
                <a:cs typeface="Arial"/>
              </a:rPr>
              <a:t>r</a:t>
            </a:r>
            <a:r>
              <a:rPr sz="3200" spc="20" dirty="0">
                <a:solidFill>
                  <a:srgbClr val="FFFFFF"/>
                </a:solidFill>
                <a:latin typeface="Arial"/>
                <a:cs typeface="Arial"/>
              </a:rPr>
              <a:t>gen</a:t>
            </a:r>
            <a:r>
              <a:rPr sz="3200" dirty="0">
                <a:solidFill>
                  <a:srgbClr val="FFFFFF"/>
                </a:solidFill>
                <a:latin typeface="Arial"/>
                <a:cs typeface="Arial"/>
              </a:rPr>
              <a:t>cy </a:t>
            </a:r>
            <a:r>
              <a:rPr sz="3200" spc="30" dirty="0">
                <a:solidFill>
                  <a:srgbClr val="FFFFFF"/>
                </a:solidFill>
                <a:latin typeface="Arial"/>
                <a:cs typeface="Arial"/>
              </a:rPr>
              <a:t>r</a:t>
            </a:r>
            <a:r>
              <a:rPr sz="3200" spc="20" dirty="0">
                <a:solidFill>
                  <a:srgbClr val="FFFFFF"/>
                </a:solidFill>
                <a:latin typeface="Arial"/>
                <a:cs typeface="Arial"/>
              </a:rPr>
              <a:t>e</a:t>
            </a:r>
            <a:r>
              <a:rPr sz="3200" dirty="0">
                <a:solidFill>
                  <a:srgbClr val="FFFFFF"/>
                </a:solidFill>
                <a:latin typeface="Arial"/>
                <a:cs typeface="Arial"/>
              </a:rPr>
              <a:t>s</a:t>
            </a:r>
            <a:r>
              <a:rPr sz="3200" spc="20" dirty="0">
                <a:solidFill>
                  <a:srgbClr val="FFFFFF"/>
                </a:solidFill>
                <a:latin typeface="Arial"/>
                <a:cs typeface="Arial"/>
              </a:rPr>
              <a:t>pon</a:t>
            </a:r>
            <a:r>
              <a:rPr sz="3200" dirty="0">
                <a:solidFill>
                  <a:srgbClr val="FFFFFF"/>
                </a:solidFill>
                <a:latin typeface="Arial"/>
                <a:cs typeface="Arial"/>
              </a:rPr>
              <a:t>se</a:t>
            </a:r>
            <a:endParaRPr sz="32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187" y="303008"/>
            <a:ext cx="5245100" cy="830997"/>
          </a:xfrm>
          <a:prstGeom prst="rect">
            <a:avLst/>
          </a:prstGeom>
        </p:spPr>
        <p:txBody>
          <a:bodyPr vert="horz" wrap="square" lIns="0" tIns="0" rIns="0" bIns="0" rtlCol="0">
            <a:spAutoFit/>
          </a:bodyPr>
          <a:lstStyle/>
          <a:p>
            <a:pPr algn="ctr">
              <a:lnSpc>
                <a:spcPct val="100000"/>
              </a:lnSpc>
            </a:pPr>
            <a:r>
              <a:rPr sz="5400" b="1" spc="-5" dirty="0">
                <a:latin typeface="Arial"/>
                <a:cs typeface="Arial"/>
              </a:rPr>
              <a:t>Why</a:t>
            </a:r>
            <a:r>
              <a:rPr sz="5400" b="1" spc="-15" dirty="0">
                <a:latin typeface="Arial"/>
                <a:cs typeface="Arial"/>
              </a:rPr>
              <a:t> </a:t>
            </a:r>
            <a:r>
              <a:rPr sz="5400" b="1" spc="-10" dirty="0">
                <a:latin typeface="Arial"/>
                <a:cs typeface="Arial"/>
              </a:rPr>
              <a:t>i</a:t>
            </a:r>
            <a:r>
              <a:rPr sz="5400" b="1" spc="-5" dirty="0">
                <a:latin typeface="Arial"/>
                <a:cs typeface="Arial"/>
              </a:rPr>
              <a:t>mpo</a:t>
            </a:r>
            <a:r>
              <a:rPr sz="5400" b="1" spc="-10" dirty="0">
                <a:latin typeface="Arial"/>
                <a:cs typeface="Arial"/>
              </a:rPr>
              <a:t>r</a:t>
            </a:r>
            <a:r>
              <a:rPr sz="5400" b="1" dirty="0">
                <a:latin typeface="Arial"/>
                <a:cs typeface="Arial"/>
              </a:rPr>
              <a:t>t</a:t>
            </a:r>
            <a:r>
              <a:rPr sz="5400" b="1" spc="-5" dirty="0">
                <a:latin typeface="Arial"/>
                <a:cs typeface="Arial"/>
              </a:rPr>
              <a:t>ant?</a:t>
            </a:r>
            <a:endParaRPr sz="5400" dirty="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3308" rIns="0" bIns="0" rtlCol="0">
            <a:spAutoFit/>
          </a:bodyPr>
          <a:lstStyle/>
          <a:p>
            <a:pPr marL="344170">
              <a:lnSpc>
                <a:spcPct val="100000"/>
              </a:lnSpc>
            </a:pPr>
            <a:r>
              <a:rPr sz="5400" b="1" spc="-5" dirty="0">
                <a:latin typeface="Arial"/>
                <a:cs typeface="Arial"/>
              </a:rPr>
              <a:t>Why</a:t>
            </a:r>
            <a:r>
              <a:rPr sz="5400" b="1" spc="-15" dirty="0">
                <a:latin typeface="Arial"/>
                <a:cs typeface="Arial"/>
              </a:rPr>
              <a:t> </a:t>
            </a:r>
            <a:r>
              <a:rPr sz="5400" b="1" spc="-10" dirty="0">
                <a:latin typeface="Arial"/>
                <a:cs typeface="Arial"/>
              </a:rPr>
              <a:t>i</a:t>
            </a:r>
            <a:r>
              <a:rPr sz="5400" b="1" spc="-5" dirty="0">
                <a:latin typeface="Arial"/>
                <a:cs typeface="Arial"/>
              </a:rPr>
              <a:t>mpo</a:t>
            </a:r>
            <a:r>
              <a:rPr sz="5400" b="1" spc="-10" dirty="0">
                <a:latin typeface="Arial"/>
                <a:cs typeface="Arial"/>
              </a:rPr>
              <a:t>r</a:t>
            </a:r>
            <a:r>
              <a:rPr sz="5400" b="1" dirty="0">
                <a:latin typeface="Arial"/>
                <a:cs typeface="Arial"/>
              </a:rPr>
              <a:t>t</a:t>
            </a:r>
            <a:r>
              <a:rPr sz="5400" b="1" spc="-5" dirty="0">
                <a:latin typeface="Arial"/>
                <a:cs typeface="Arial"/>
              </a:rPr>
              <a:t>ant?</a:t>
            </a:r>
            <a:endParaRPr sz="5400">
              <a:latin typeface="Arial"/>
              <a:cs typeface="Arial"/>
            </a:endParaRPr>
          </a:p>
        </p:txBody>
      </p:sp>
      <p:sp>
        <p:nvSpPr>
          <p:cNvPr id="3" name="object 3"/>
          <p:cNvSpPr txBox="1"/>
          <p:nvPr/>
        </p:nvSpPr>
        <p:spPr>
          <a:xfrm>
            <a:off x="789018" y="1124198"/>
            <a:ext cx="4639945" cy="330200"/>
          </a:xfrm>
          <a:prstGeom prst="rect">
            <a:avLst/>
          </a:prstGeom>
        </p:spPr>
        <p:txBody>
          <a:bodyPr vert="horz" wrap="square" lIns="0" tIns="0" rIns="0" bIns="0" rtlCol="0">
            <a:spAutoFit/>
          </a:bodyPr>
          <a:lstStyle/>
          <a:p>
            <a:pPr marL="12700">
              <a:lnSpc>
                <a:spcPct val="100000"/>
              </a:lnSpc>
            </a:pPr>
            <a:r>
              <a:rPr sz="2400" b="1" spc="-5" dirty="0">
                <a:solidFill>
                  <a:srgbClr val="FFFFFF"/>
                </a:solidFill>
                <a:latin typeface="Arial"/>
                <a:cs typeface="Arial"/>
              </a:rPr>
              <a:t>S</a:t>
            </a:r>
            <a:r>
              <a:rPr sz="2400" b="1" spc="-35" dirty="0">
                <a:solidFill>
                  <a:srgbClr val="FFFFFF"/>
                </a:solidFill>
                <a:latin typeface="Arial"/>
                <a:cs typeface="Arial"/>
              </a:rPr>
              <a:t>a</a:t>
            </a:r>
            <a:r>
              <a:rPr sz="2400" b="1" spc="-5" dirty="0">
                <a:solidFill>
                  <a:srgbClr val="FFFFFF"/>
                </a:solidFill>
                <a:latin typeface="Arial"/>
                <a:cs typeface="Arial"/>
              </a:rPr>
              <a:t>n</a:t>
            </a:r>
            <a:r>
              <a:rPr sz="2400" b="1" spc="65" dirty="0">
                <a:solidFill>
                  <a:srgbClr val="FFFFFF"/>
                </a:solidFill>
                <a:latin typeface="Arial"/>
                <a:cs typeface="Arial"/>
              </a:rPr>
              <a:t> </a:t>
            </a:r>
            <a:r>
              <a:rPr sz="2400" b="1" spc="-35" dirty="0">
                <a:solidFill>
                  <a:srgbClr val="FFFFFF"/>
                </a:solidFill>
                <a:latin typeface="Arial"/>
                <a:cs typeface="Arial"/>
              </a:rPr>
              <a:t>D</a:t>
            </a:r>
            <a:r>
              <a:rPr sz="2400" b="1" spc="25" dirty="0">
                <a:solidFill>
                  <a:srgbClr val="FFFFFF"/>
                </a:solidFill>
                <a:latin typeface="Arial"/>
                <a:cs typeface="Arial"/>
              </a:rPr>
              <a:t>i</a:t>
            </a:r>
            <a:r>
              <a:rPr sz="2400" b="1" spc="-35" dirty="0">
                <a:solidFill>
                  <a:srgbClr val="FFFFFF"/>
                </a:solidFill>
                <a:latin typeface="Arial"/>
                <a:cs typeface="Arial"/>
              </a:rPr>
              <a:t>e</a:t>
            </a:r>
            <a:r>
              <a:rPr sz="2400" b="1" spc="25" dirty="0">
                <a:solidFill>
                  <a:srgbClr val="FFFFFF"/>
                </a:solidFill>
                <a:latin typeface="Arial"/>
                <a:cs typeface="Arial"/>
              </a:rPr>
              <a:t>g</a:t>
            </a:r>
            <a:r>
              <a:rPr sz="2400" b="1" spc="-5" dirty="0">
                <a:solidFill>
                  <a:srgbClr val="FFFFFF"/>
                </a:solidFill>
                <a:latin typeface="Arial"/>
                <a:cs typeface="Arial"/>
              </a:rPr>
              <a:t>o</a:t>
            </a:r>
            <a:r>
              <a:rPr sz="2400" b="1" spc="-35" dirty="0">
                <a:solidFill>
                  <a:srgbClr val="FFFFFF"/>
                </a:solidFill>
                <a:latin typeface="Arial"/>
                <a:cs typeface="Arial"/>
              </a:rPr>
              <a:t> C</a:t>
            </a:r>
            <a:r>
              <a:rPr sz="2400" b="1" spc="25" dirty="0">
                <a:solidFill>
                  <a:srgbClr val="FFFFFF"/>
                </a:solidFill>
                <a:latin typeface="Arial"/>
                <a:cs typeface="Arial"/>
              </a:rPr>
              <a:t>oun</a:t>
            </a:r>
            <a:r>
              <a:rPr sz="2400" b="1" dirty="0">
                <a:solidFill>
                  <a:srgbClr val="FFFFFF"/>
                </a:solidFill>
                <a:latin typeface="Arial"/>
                <a:cs typeface="Arial"/>
              </a:rPr>
              <a:t>t</a:t>
            </a:r>
            <a:r>
              <a:rPr sz="2400" b="1" spc="-235" dirty="0">
                <a:solidFill>
                  <a:srgbClr val="FFFFFF"/>
                </a:solidFill>
                <a:latin typeface="Arial"/>
                <a:cs typeface="Arial"/>
              </a:rPr>
              <a:t>y</a:t>
            </a:r>
            <a:r>
              <a:rPr sz="2400" b="1" spc="-5" dirty="0">
                <a:solidFill>
                  <a:srgbClr val="FFFFFF"/>
                </a:solidFill>
                <a:latin typeface="Arial"/>
                <a:cs typeface="Arial"/>
              </a:rPr>
              <a:t>,</a:t>
            </a:r>
            <a:r>
              <a:rPr sz="2400" b="1" spc="-35" dirty="0">
                <a:solidFill>
                  <a:srgbClr val="FFFFFF"/>
                </a:solidFill>
                <a:latin typeface="Arial"/>
                <a:cs typeface="Arial"/>
              </a:rPr>
              <a:t> </a:t>
            </a:r>
            <a:r>
              <a:rPr sz="2400" b="1" dirty="0">
                <a:solidFill>
                  <a:srgbClr val="FFFFFF"/>
                </a:solidFill>
                <a:latin typeface="Arial"/>
                <a:cs typeface="Arial"/>
              </a:rPr>
              <a:t>M</a:t>
            </a:r>
            <a:r>
              <a:rPr sz="2400" b="1" spc="-35" dirty="0">
                <a:solidFill>
                  <a:srgbClr val="FFFFFF"/>
                </a:solidFill>
                <a:latin typeface="Arial"/>
                <a:cs typeface="Arial"/>
              </a:rPr>
              <a:t>a</a:t>
            </a:r>
            <a:r>
              <a:rPr sz="2400" b="1" dirty="0">
                <a:solidFill>
                  <a:srgbClr val="FFFFFF"/>
                </a:solidFill>
                <a:latin typeface="Arial"/>
                <a:cs typeface="Arial"/>
              </a:rPr>
              <a:t>y</a:t>
            </a:r>
            <a:r>
              <a:rPr sz="2400" b="1" spc="-5" dirty="0">
                <a:solidFill>
                  <a:srgbClr val="FFFFFF"/>
                </a:solidFill>
                <a:latin typeface="Arial"/>
                <a:cs typeface="Arial"/>
              </a:rPr>
              <a:t> </a:t>
            </a:r>
            <a:r>
              <a:rPr sz="2400" b="1" spc="-35" dirty="0">
                <a:solidFill>
                  <a:srgbClr val="FFFFFF"/>
                </a:solidFill>
                <a:latin typeface="Arial"/>
                <a:cs typeface="Arial"/>
              </a:rPr>
              <a:t>14</a:t>
            </a:r>
            <a:r>
              <a:rPr sz="2400" b="1" spc="-5" dirty="0">
                <a:solidFill>
                  <a:srgbClr val="FFFFFF"/>
                </a:solidFill>
                <a:latin typeface="Arial"/>
                <a:cs typeface="Arial"/>
              </a:rPr>
              <a:t>,</a:t>
            </a:r>
            <a:r>
              <a:rPr sz="2400" b="1" spc="65" dirty="0">
                <a:solidFill>
                  <a:srgbClr val="FFFFFF"/>
                </a:solidFill>
                <a:latin typeface="Arial"/>
                <a:cs typeface="Arial"/>
              </a:rPr>
              <a:t> </a:t>
            </a:r>
            <a:r>
              <a:rPr sz="2400" b="1" spc="-35" dirty="0">
                <a:solidFill>
                  <a:srgbClr val="FFFFFF"/>
                </a:solidFill>
                <a:latin typeface="Arial"/>
                <a:cs typeface="Arial"/>
              </a:rPr>
              <a:t>201</a:t>
            </a:r>
            <a:r>
              <a:rPr sz="2400" b="1" dirty="0">
                <a:solidFill>
                  <a:srgbClr val="FFFFFF"/>
                </a:solidFill>
                <a:latin typeface="Arial"/>
                <a:cs typeface="Arial"/>
              </a:rPr>
              <a:t>4</a:t>
            </a:r>
            <a:endParaRPr sz="2400" dirty="0">
              <a:latin typeface="Arial"/>
              <a:cs typeface="Arial"/>
            </a:endParaRPr>
          </a:p>
        </p:txBody>
      </p:sp>
      <p:sp>
        <p:nvSpPr>
          <p:cNvPr id="4" name="object 4"/>
          <p:cNvSpPr txBox="1"/>
          <p:nvPr/>
        </p:nvSpPr>
        <p:spPr>
          <a:xfrm>
            <a:off x="5562600" y="1358900"/>
            <a:ext cx="2971800" cy="800100"/>
          </a:xfrm>
          <a:prstGeom prst="rect">
            <a:avLst/>
          </a:prstGeom>
          <a:solidFill>
            <a:srgbClr val="B7C6FE"/>
          </a:solidFill>
        </p:spPr>
        <p:txBody>
          <a:bodyPr vert="horz" wrap="square" lIns="0" tIns="0" rIns="0" bIns="0" rtlCol="0">
            <a:spAutoFit/>
          </a:bodyPr>
          <a:lstStyle/>
          <a:p>
            <a:pPr marL="41275">
              <a:lnSpc>
                <a:spcPct val="100000"/>
              </a:lnSpc>
            </a:pPr>
            <a:r>
              <a:rPr sz="3200" spc="20" dirty="0">
                <a:latin typeface="Arial"/>
                <a:cs typeface="Arial"/>
              </a:rPr>
              <a:t>1</a:t>
            </a:r>
            <a:r>
              <a:rPr sz="3200" dirty="0">
                <a:latin typeface="Arial"/>
                <a:cs typeface="Arial"/>
              </a:rPr>
              <a:t>4</a:t>
            </a:r>
            <a:r>
              <a:rPr sz="3200" spc="-70" dirty="0">
                <a:latin typeface="Arial"/>
                <a:cs typeface="Arial"/>
              </a:rPr>
              <a:t> </a:t>
            </a:r>
            <a:r>
              <a:rPr sz="3200" spc="0" dirty="0">
                <a:latin typeface="Arial"/>
                <a:cs typeface="Arial"/>
              </a:rPr>
              <a:t>f</a:t>
            </a:r>
            <a:r>
              <a:rPr sz="3200" spc="-15" dirty="0">
                <a:latin typeface="Arial"/>
                <a:cs typeface="Arial"/>
              </a:rPr>
              <a:t>i</a:t>
            </a:r>
            <a:r>
              <a:rPr sz="3200" spc="30" dirty="0">
                <a:latin typeface="Arial"/>
                <a:cs typeface="Arial"/>
              </a:rPr>
              <a:t>r</a:t>
            </a:r>
            <a:r>
              <a:rPr sz="3200" spc="20" dirty="0">
                <a:latin typeface="Arial"/>
                <a:cs typeface="Arial"/>
              </a:rPr>
              <a:t>e</a:t>
            </a:r>
            <a:r>
              <a:rPr sz="3200" dirty="0">
                <a:latin typeface="Arial"/>
                <a:cs typeface="Arial"/>
              </a:rPr>
              <a:t>s</a:t>
            </a:r>
            <a:r>
              <a:rPr sz="3200" spc="10" dirty="0">
                <a:latin typeface="Arial"/>
                <a:cs typeface="Arial"/>
              </a:rPr>
              <a:t> </a:t>
            </a:r>
            <a:r>
              <a:rPr sz="3200" spc="20" dirty="0">
                <a:latin typeface="Arial"/>
                <a:cs typeface="Arial"/>
              </a:rPr>
              <a:t>bu</a:t>
            </a:r>
            <a:r>
              <a:rPr sz="3200" spc="30" dirty="0">
                <a:latin typeface="Arial"/>
                <a:cs typeface="Arial"/>
              </a:rPr>
              <a:t>r</a:t>
            </a:r>
            <a:r>
              <a:rPr sz="3200" spc="20" dirty="0">
                <a:latin typeface="Arial"/>
                <a:cs typeface="Arial"/>
              </a:rPr>
              <a:t>n</a:t>
            </a:r>
            <a:r>
              <a:rPr sz="3200" spc="-15" dirty="0">
                <a:latin typeface="Arial"/>
                <a:cs typeface="Arial"/>
              </a:rPr>
              <a:t>i</a:t>
            </a:r>
            <a:r>
              <a:rPr sz="3200" spc="20" dirty="0">
                <a:latin typeface="Arial"/>
                <a:cs typeface="Arial"/>
              </a:rPr>
              <a:t>n</a:t>
            </a:r>
            <a:r>
              <a:rPr sz="3200" dirty="0">
                <a:latin typeface="Arial"/>
                <a:cs typeface="Arial"/>
              </a:rPr>
              <a:t>g</a:t>
            </a:r>
            <a:endParaRPr sz="3200">
              <a:latin typeface="Arial"/>
              <a:cs typeface="Arial"/>
            </a:endParaRPr>
          </a:p>
        </p:txBody>
      </p:sp>
      <p:sp>
        <p:nvSpPr>
          <p:cNvPr id="5" name="object 5"/>
          <p:cNvSpPr/>
          <p:nvPr/>
        </p:nvSpPr>
        <p:spPr>
          <a:xfrm>
            <a:off x="304800" y="1663700"/>
            <a:ext cx="5054600" cy="14859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1663700"/>
            <a:ext cx="5054600" cy="14859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63308" rIns="0" bIns="0" rtlCol="0">
            <a:spAutoFit/>
          </a:bodyPr>
          <a:lstStyle/>
          <a:p>
            <a:pPr marL="344170">
              <a:lnSpc>
                <a:spcPct val="100000"/>
              </a:lnSpc>
            </a:pPr>
            <a:r>
              <a:rPr sz="5400" b="1" spc="-5" dirty="0">
                <a:latin typeface="Arial"/>
                <a:cs typeface="Arial"/>
              </a:rPr>
              <a:t>Why</a:t>
            </a:r>
            <a:r>
              <a:rPr sz="5400" b="1" spc="-15" dirty="0">
                <a:latin typeface="Arial"/>
                <a:cs typeface="Arial"/>
              </a:rPr>
              <a:t> </a:t>
            </a:r>
            <a:r>
              <a:rPr sz="5400" b="1" spc="-10" dirty="0">
                <a:latin typeface="Arial"/>
                <a:cs typeface="Arial"/>
              </a:rPr>
              <a:t>i</a:t>
            </a:r>
            <a:r>
              <a:rPr sz="5400" b="1" spc="-5" dirty="0">
                <a:latin typeface="Arial"/>
                <a:cs typeface="Arial"/>
              </a:rPr>
              <a:t>mpo</a:t>
            </a:r>
            <a:r>
              <a:rPr sz="5400" b="1" spc="-10" dirty="0">
                <a:latin typeface="Arial"/>
                <a:cs typeface="Arial"/>
              </a:rPr>
              <a:t>r</a:t>
            </a:r>
            <a:r>
              <a:rPr sz="5400" b="1" dirty="0">
                <a:latin typeface="Arial"/>
                <a:cs typeface="Arial"/>
              </a:rPr>
              <a:t>t</a:t>
            </a:r>
            <a:r>
              <a:rPr sz="5400" b="1" spc="-5" dirty="0">
                <a:latin typeface="Arial"/>
                <a:cs typeface="Arial"/>
              </a:rPr>
              <a:t>ant?</a:t>
            </a:r>
            <a:endParaRPr sz="5400">
              <a:latin typeface="Arial"/>
              <a:cs typeface="Arial"/>
            </a:endParaRPr>
          </a:p>
        </p:txBody>
      </p:sp>
      <p:sp>
        <p:nvSpPr>
          <p:cNvPr id="4" name="object 4"/>
          <p:cNvSpPr txBox="1"/>
          <p:nvPr/>
        </p:nvSpPr>
        <p:spPr>
          <a:xfrm>
            <a:off x="789018" y="1124198"/>
            <a:ext cx="4639945" cy="330200"/>
          </a:xfrm>
          <a:prstGeom prst="rect">
            <a:avLst/>
          </a:prstGeom>
        </p:spPr>
        <p:txBody>
          <a:bodyPr vert="horz" wrap="square" lIns="0" tIns="0" rIns="0" bIns="0" rtlCol="0">
            <a:spAutoFit/>
          </a:bodyPr>
          <a:lstStyle/>
          <a:p>
            <a:pPr marL="12700">
              <a:lnSpc>
                <a:spcPct val="100000"/>
              </a:lnSpc>
            </a:pPr>
            <a:r>
              <a:rPr sz="2400" b="1" spc="-5" dirty="0">
                <a:solidFill>
                  <a:srgbClr val="FFFFFF"/>
                </a:solidFill>
                <a:latin typeface="Arial"/>
                <a:cs typeface="Arial"/>
              </a:rPr>
              <a:t>S</a:t>
            </a:r>
            <a:r>
              <a:rPr sz="2400" b="1" spc="-35" dirty="0">
                <a:solidFill>
                  <a:srgbClr val="FFFFFF"/>
                </a:solidFill>
                <a:latin typeface="Arial"/>
                <a:cs typeface="Arial"/>
              </a:rPr>
              <a:t>a</a:t>
            </a:r>
            <a:r>
              <a:rPr sz="2400" b="1" spc="-5" dirty="0">
                <a:solidFill>
                  <a:srgbClr val="FFFFFF"/>
                </a:solidFill>
                <a:latin typeface="Arial"/>
                <a:cs typeface="Arial"/>
              </a:rPr>
              <a:t>n</a:t>
            </a:r>
            <a:r>
              <a:rPr sz="2400" b="1" spc="65" dirty="0">
                <a:solidFill>
                  <a:srgbClr val="FFFFFF"/>
                </a:solidFill>
                <a:latin typeface="Arial"/>
                <a:cs typeface="Arial"/>
              </a:rPr>
              <a:t> </a:t>
            </a:r>
            <a:r>
              <a:rPr sz="2400" b="1" spc="-35" dirty="0">
                <a:solidFill>
                  <a:srgbClr val="FFFFFF"/>
                </a:solidFill>
                <a:latin typeface="Arial"/>
                <a:cs typeface="Arial"/>
              </a:rPr>
              <a:t>D</a:t>
            </a:r>
            <a:r>
              <a:rPr sz="2400" b="1" spc="25" dirty="0">
                <a:solidFill>
                  <a:srgbClr val="FFFFFF"/>
                </a:solidFill>
                <a:latin typeface="Arial"/>
                <a:cs typeface="Arial"/>
              </a:rPr>
              <a:t>i</a:t>
            </a:r>
            <a:r>
              <a:rPr sz="2400" b="1" spc="-35" dirty="0">
                <a:solidFill>
                  <a:srgbClr val="FFFFFF"/>
                </a:solidFill>
                <a:latin typeface="Arial"/>
                <a:cs typeface="Arial"/>
              </a:rPr>
              <a:t>e</a:t>
            </a:r>
            <a:r>
              <a:rPr sz="2400" b="1" spc="25" dirty="0">
                <a:solidFill>
                  <a:srgbClr val="FFFFFF"/>
                </a:solidFill>
                <a:latin typeface="Arial"/>
                <a:cs typeface="Arial"/>
              </a:rPr>
              <a:t>g</a:t>
            </a:r>
            <a:r>
              <a:rPr sz="2400" b="1" spc="-5" dirty="0">
                <a:solidFill>
                  <a:srgbClr val="FFFFFF"/>
                </a:solidFill>
                <a:latin typeface="Arial"/>
                <a:cs typeface="Arial"/>
              </a:rPr>
              <a:t>o</a:t>
            </a:r>
            <a:r>
              <a:rPr sz="2400" b="1" spc="-35" dirty="0">
                <a:solidFill>
                  <a:srgbClr val="FFFFFF"/>
                </a:solidFill>
                <a:latin typeface="Arial"/>
                <a:cs typeface="Arial"/>
              </a:rPr>
              <a:t> C</a:t>
            </a:r>
            <a:r>
              <a:rPr sz="2400" b="1" spc="25" dirty="0">
                <a:solidFill>
                  <a:srgbClr val="FFFFFF"/>
                </a:solidFill>
                <a:latin typeface="Arial"/>
                <a:cs typeface="Arial"/>
              </a:rPr>
              <a:t>oun</a:t>
            </a:r>
            <a:r>
              <a:rPr sz="2400" b="1" dirty="0">
                <a:solidFill>
                  <a:srgbClr val="FFFFFF"/>
                </a:solidFill>
                <a:latin typeface="Arial"/>
                <a:cs typeface="Arial"/>
              </a:rPr>
              <a:t>t</a:t>
            </a:r>
            <a:r>
              <a:rPr sz="2400" b="1" spc="-235" dirty="0">
                <a:solidFill>
                  <a:srgbClr val="FFFFFF"/>
                </a:solidFill>
                <a:latin typeface="Arial"/>
                <a:cs typeface="Arial"/>
              </a:rPr>
              <a:t>y</a:t>
            </a:r>
            <a:r>
              <a:rPr sz="2400" b="1" spc="-5" dirty="0">
                <a:solidFill>
                  <a:srgbClr val="FFFFFF"/>
                </a:solidFill>
                <a:latin typeface="Arial"/>
                <a:cs typeface="Arial"/>
              </a:rPr>
              <a:t>,</a:t>
            </a:r>
            <a:r>
              <a:rPr sz="2400" b="1" spc="-35" dirty="0">
                <a:solidFill>
                  <a:srgbClr val="FFFFFF"/>
                </a:solidFill>
                <a:latin typeface="Arial"/>
                <a:cs typeface="Arial"/>
              </a:rPr>
              <a:t> </a:t>
            </a:r>
            <a:r>
              <a:rPr sz="2400" b="1" dirty="0">
                <a:solidFill>
                  <a:srgbClr val="FFFFFF"/>
                </a:solidFill>
                <a:latin typeface="Arial"/>
                <a:cs typeface="Arial"/>
              </a:rPr>
              <a:t>M</a:t>
            </a:r>
            <a:r>
              <a:rPr sz="2400" b="1" spc="-35" dirty="0">
                <a:solidFill>
                  <a:srgbClr val="FFFFFF"/>
                </a:solidFill>
                <a:latin typeface="Arial"/>
                <a:cs typeface="Arial"/>
              </a:rPr>
              <a:t>a</a:t>
            </a:r>
            <a:r>
              <a:rPr sz="2400" b="1" dirty="0">
                <a:solidFill>
                  <a:srgbClr val="FFFFFF"/>
                </a:solidFill>
                <a:latin typeface="Arial"/>
                <a:cs typeface="Arial"/>
              </a:rPr>
              <a:t>y</a:t>
            </a:r>
            <a:r>
              <a:rPr sz="2400" b="1" spc="-5" dirty="0">
                <a:solidFill>
                  <a:srgbClr val="FFFFFF"/>
                </a:solidFill>
                <a:latin typeface="Arial"/>
                <a:cs typeface="Arial"/>
              </a:rPr>
              <a:t> </a:t>
            </a:r>
            <a:r>
              <a:rPr sz="2400" b="1" spc="-35" dirty="0">
                <a:solidFill>
                  <a:srgbClr val="FFFFFF"/>
                </a:solidFill>
                <a:latin typeface="Arial"/>
                <a:cs typeface="Arial"/>
              </a:rPr>
              <a:t>14</a:t>
            </a:r>
            <a:r>
              <a:rPr sz="2400" b="1" spc="-5" dirty="0">
                <a:solidFill>
                  <a:srgbClr val="FFFFFF"/>
                </a:solidFill>
                <a:latin typeface="Arial"/>
                <a:cs typeface="Arial"/>
              </a:rPr>
              <a:t>,</a:t>
            </a:r>
            <a:r>
              <a:rPr sz="2400" b="1" spc="65" dirty="0">
                <a:solidFill>
                  <a:srgbClr val="FFFFFF"/>
                </a:solidFill>
                <a:latin typeface="Arial"/>
                <a:cs typeface="Arial"/>
              </a:rPr>
              <a:t> </a:t>
            </a:r>
            <a:r>
              <a:rPr sz="2400" b="1" spc="-35" dirty="0">
                <a:solidFill>
                  <a:srgbClr val="FFFFFF"/>
                </a:solidFill>
                <a:latin typeface="Arial"/>
                <a:cs typeface="Arial"/>
              </a:rPr>
              <a:t>201</a:t>
            </a:r>
            <a:r>
              <a:rPr sz="2400" b="1" dirty="0">
                <a:solidFill>
                  <a:srgbClr val="FFFFFF"/>
                </a:solidFill>
                <a:latin typeface="Arial"/>
                <a:cs typeface="Arial"/>
              </a:rPr>
              <a:t>4</a:t>
            </a:r>
            <a:endParaRPr sz="2400">
              <a:latin typeface="Arial"/>
              <a:cs typeface="Arial"/>
            </a:endParaRPr>
          </a:p>
        </p:txBody>
      </p:sp>
      <p:sp>
        <p:nvSpPr>
          <p:cNvPr id="5" name="object 5"/>
          <p:cNvSpPr txBox="1"/>
          <p:nvPr/>
        </p:nvSpPr>
        <p:spPr>
          <a:xfrm>
            <a:off x="5562600" y="1358900"/>
            <a:ext cx="2971800" cy="800100"/>
          </a:xfrm>
          <a:prstGeom prst="rect">
            <a:avLst/>
          </a:prstGeom>
          <a:solidFill>
            <a:srgbClr val="B7C6FE"/>
          </a:solidFill>
        </p:spPr>
        <p:txBody>
          <a:bodyPr vert="horz" wrap="square" lIns="0" tIns="0" rIns="0" bIns="0" rtlCol="0">
            <a:spAutoFit/>
          </a:bodyPr>
          <a:lstStyle/>
          <a:p>
            <a:pPr marL="41275">
              <a:lnSpc>
                <a:spcPct val="100000"/>
              </a:lnSpc>
            </a:pPr>
            <a:r>
              <a:rPr sz="3200" spc="20" dirty="0">
                <a:latin typeface="Arial"/>
                <a:cs typeface="Arial"/>
              </a:rPr>
              <a:t>1</a:t>
            </a:r>
            <a:r>
              <a:rPr sz="3200" dirty="0">
                <a:latin typeface="Arial"/>
                <a:cs typeface="Arial"/>
              </a:rPr>
              <a:t>4</a:t>
            </a:r>
            <a:r>
              <a:rPr sz="3200" spc="-70" dirty="0">
                <a:latin typeface="Arial"/>
                <a:cs typeface="Arial"/>
              </a:rPr>
              <a:t> </a:t>
            </a:r>
            <a:r>
              <a:rPr sz="3200" spc="0" dirty="0">
                <a:latin typeface="Arial"/>
                <a:cs typeface="Arial"/>
              </a:rPr>
              <a:t>f</a:t>
            </a:r>
            <a:r>
              <a:rPr sz="3200" spc="-15" dirty="0">
                <a:latin typeface="Arial"/>
                <a:cs typeface="Arial"/>
              </a:rPr>
              <a:t>i</a:t>
            </a:r>
            <a:r>
              <a:rPr sz="3200" spc="30" dirty="0">
                <a:latin typeface="Arial"/>
                <a:cs typeface="Arial"/>
              </a:rPr>
              <a:t>r</a:t>
            </a:r>
            <a:r>
              <a:rPr sz="3200" spc="20" dirty="0">
                <a:latin typeface="Arial"/>
                <a:cs typeface="Arial"/>
              </a:rPr>
              <a:t>e</a:t>
            </a:r>
            <a:r>
              <a:rPr sz="3200" dirty="0">
                <a:latin typeface="Arial"/>
                <a:cs typeface="Arial"/>
              </a:rPr>
              <a:t>s</a:t>
            </a:r>
            <a:r>
              <a:rPr sz="3200" spc="10" dirty="0">
                <a:latin typeface="Arial"/>
                <a:cs typeface="Arial"/>
              </a:rPr>
              <a:t> </a:t>
            </a:r>
            <a:r>
              <a:rPr sz="3200" spc="20" dirty="0">
                <a:latin typeface="Arial"/>
                <a:cs typeface="Arial"/>
              </a:rPr>
              <a:t>bu</a:t>
            </a:r>
            <a:r>
              <a:rPr sz="3200" spc="30" dirty="0">
                <a:latin typeface="Arial"/>
                <a:cs typeface="Arial"/>
              </a:rPr>
              <a:t>r</a:t>
            </a:r>
            <a:r>
              <a:rPr sz="3200" spc="20" dirty="0">
                <a:latin typeface="Arial"/>
                <a:cs typeface="Arial"/>
              </a:rPr>
              <a:t>n</a:t>
            </a:r>
            <a:r>
              <a:rPr sz="3200" spc="-15" dirty="0">
                <a:latin typeface="Arial"/>
                <a:cs typeface="Arial"/>
              </a:rPr>
              <a:t>i</a:t>
            </a:r>
            <a:r>
              <a:rPr sz="3200" spc="20" dirty="0">
                <a:latin typeface="Arial"/>
                <a:cs typeface="Arial"/>
              </a:rPr>
              <a:t>n</a:t>
            </a:r>
            <a:r>
              <a:rPr sz="3200" dirty="0">
                <a:latin typeface="Arial"/>
                <a:cs typeface="Arial"/>
              </a:rPr>
              <a:t>g</a:t>
            </a:r>
            <a:endParaRPr sz="3200">
              <a:latin typeface="Arial"/>
              <a:cs typeface="Arial"/>
            </a:endParaRPr>
          </a:p>
        </p:txBody>
      </p:sp>
      <p:sp>
        <p:nvSpPr>
          <p:cNvPr id="6" name="object 6"/>
          <p:cNvSpPr txBox="1"/>
          <p:nvPr/>
        </p:nvSpPr>
        <p:spPr>
          <a:xfrm>
            <a:off x="2667000" y="2273300"/>
            <a:ext cx="2971800" cy="1066800"/>
          </a:xfrm>
          <a:prstGeom prst="rect">
            <a:avLst/>
          </a:prstGeom>
          <a:solidFill>
            <a:srgbClr val="B7C6FE"/>
          </a:solidFill>
        </p:spPr>
        <p:txBody>
          <a:bodyPr vert="horz" wrap="square" lIns="0" tIns="0" rIns="0" bIns="0" rtlCol="0">
            <a:spAutoFit/>
          </a:bodyPr>
          <a:lstStyle/>
          <a:p>
            <a:pPr marL="180975" marR="169545" indent="622300">
              <a:lnSpc>
                <a:spcPts val="3800"/>
              </a:lnSpc>
            </a:pPr>
            <a:r>
              <a:rPr sz="3200" spc="20" dirty="0">
                <a:latin typeface="Arial"/>
                <a:cs typeface="Arial"/>
              </a:rPr>
              <a:t>a</a:t>
            </a:r>
            <a:r>
              <a:rPr sz="3200" spc="30" dirty="0">
                <a:latin typeface="Arial"/>
                <a:cs typeface="Arial"/>
              </a:rPr>
              <a:t>r</a:t>
            </a:r>
            <a:r>
              <a:rPr sz="3200" spc="20" dirty="0">
                <a:latin typeface="Arial"/>
                <a:cs typeface="Arial"/>
              </a:rPr>
              <a:t>e</a:t>
            </a:r>
            <a:r>
              <a:rPr sz="3200" dirty="0">
                <a:latin typeface="Arial"/>
                <a:cs typeface="Arial"/>
              </a:rPr>
              <a:t>a</a:t>
            </a:r>
            <a:r>
              <a:rPr sz="3200" spc="-70" dirty="0">
                <a:latin typeface="Arial"/>
                <a:cs typeface="Arial"/>
              </a:rPr>
              <a:t> </a:t>
            </a:r>
            <a:r>
              <a:rPr sz="3200" spc="20" dirty="0">
                <a:latin typeface="Arial"/>
                <a:cs typeface="Arial"/>
              </a:rPr>
              <a:t>o</a:t>
            </a:r>
            <a:r>
              <a:rPr sz="3200" spc="-5" dirty="0">
                <a:latin typeface="Arial"/>
                <a:cs typeface="Arial"/>
              </a:rPr>
              <a:t>f </a:t>
            </a:r>
            <a:r>
              <a:rPr sz="3200" spc="-35" dirty="0">
                <a:latin typeface="Arial"/>
                <a:cs typeface="Arial"/>
              </a:rPr>
              <a:t>S</a:t>
            </a:r>
            <a:r>
              <a:rPr sz="3200" spc="20" dirty="0">
                <a:latin typeface="Arial"/>
                <a:cs typeface="Arial"/>
              </a:rPr>
              <a:t>a</a:t>
            </a:r>
            <a:r>
              <a:rPr sz="3200" dirty="0">
                <a:latin typeface="Arial"/>
                <a:cs typeface="Arial"/>
              </a:rPr>
              <a:t>n</a:t>
            </a:r>
            <a:r>
              <a:rPr sz="3200" spc="30" dirty="0">
                <a:latin typeface="Arial"/>
                <a:cs typeface="Arial"/>
              </a:rPr>
              <a:t> </a:t>
            </a:r>
            <a:r>
              <a:rPr sz="3200" spc="35" dirty="0">
                <a:latin typeface="Arial"/>
                <a:cs typeface="Arial"/>
              </a:rPr>
              <a:t>F</a:t>
            </a:r>
            <a:r>
              <a:rPr sz="3200" spc="30" dirty="0">
                <a:latin typeface="Arial"/>
                <a:cs typeface="Arial"/>
              </a:rPr>
              <a:t>r</a:t>
            </a:r>
            <a:r>
              <a:rPr sz="3200" spc="20" dirty="0">
                <a:latin typeface="Arial"/>
                <a:cs typeface="Arial"/>
              </a:rPr>
              <a:t>an</a:t>
            </a:r>
            <a:r>
              <a:rPr sz="3200" dirty="0">
                <a:latin typeface="Arial"/>
                <a:cs typeface="Arial"/>
              </a:rPr>
              <a:t>c</a:t>
            </a:r>
            <a:r>
              <a:rPr sz="3200" spc="-15" dirty="0">
                <a:latin typeface="Arial"/>
                <a:cs typeface="Arial"/>
              </a:rPr>
              <a:t>i</a:t>
            </a:r>
            <a:r>
              <a:rPr sz="3200" dirty="0">
                <a:latin typeface="Arial"/>
                <a:cs typeface="Arial"/>
              </a:rPr>
              <a:t>sco</a:t>
            </a:r>
            <a:endParaRPr sz="32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4584700"/>
            <a:ext cx="3352800" cy="508000"/>
          </a:xfrm>
          <a:custGeom>
            <a:avLst/>
            <a:gdLst/>
            <a:ahLst/>
            <a:cxnLst/>
            <a:rect l="l" t="t" r="r" b="b"/>
            <a:pathLst>
              <a:path w="3352800" h="508000">
                <a:moveTo>
                  <a:pt x="0" y="0"/>
                </a:moveTo>
                <a:lnTo>
                  <a:pt x="3352800" y="0"/>
                </a:lnTo>
                <a:lnTo>
                  <a:pt x="3352800" y="508000"/>
                </a:lnTo>
                <a:lnTo>
                  <a:pt x="0" y="508000"/>
                </a:lnTo>
                <a:lnTo>
                  <a:pt x="0" y="0"/>
                </a:lnTo>
                <a:close/>
              </a:path>
            </a:pathLst>
          </a:custGeom>
          <a:solidFill>
            <a:srgbClr val="262626"/>
          </a:solidFill>
        </p:spPr>
        <p:txBody>
          <a:bodyPr wrap="square" lIns="0" tIns="0" rIns="0" bIns="0" rtlCol="0"/>
          <a:lstStyle/>
          <a:p>
            <a:endParaRPr/>
          </a:p>
        </p:txBody>
      </p:sp>
      <p:sp>
        <p:nvSpPr>
          <p:cNvPr id="3" name="object 3"/>
          <p:cNvSpPr/>
          <p:nvPr/>
        </p:nvSpPr>
        <p:spPr>
          <a:xfrm>
            <a:off x="0" y="0"/>
            <a:ext cx="9144000" cy="1206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 y="1282700"/>
            <a:ext cx="4343400" cy="325119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076575" y="4697343"/>
            <a:ext cx="3302000" cy="330200"/>
          </a:xfrm>
          <a:prstGeom prst="rect">
            <a:avLst/>
          </a:prstGeom>
        </p:spPr>
        <p:txBody>
          <a:bodyPr vert="horz" wrap="square" lIns="0" tIns="0" rIns="0" bIns="0" rtlCol="0">
            <a:spAutoFit/>
          </a:bodyPr>
          <a:lstStyle/>
          <a:p>
            <a:pPr marL="12700">
              <a:lnSpc>
                <a:spcPct val="100000"/>
              </a:lnSpc>
            </a:pPr>
            <a:r>
              <a:rPr sz="2400" dirty="0">
                <a:solidFill>
                  <a:srgbClr val="FFFFFF"/>
                </a:solidFill>
                <a:latin typeface="Arial"/>
                <a:cs typeface="Arial"/>
              </a:rPr>
              <a:t>Mc</a:t>
            </a:r>
            <a:r>
              <a:rPr sz="2400" spc="-5" dirty="0">
                <a:solidFill>
                  <a:srgbClr val="FFFFFF"/>
                </a:solidFill>
                <a:latin typeface="Arial"/>
                <a:cs typeface="Arial"/>
              </a:rPr>
              <a:t>K</a:t>
            </a:r>
            <a:r>
              <a:rPr sz="2400" spc="-35" dirty="0">
                <a:solidFill>
                  <a:srgbClr val="FFFFFF"/>
                </a:solidFill>
                <a:latin typeface="Arial"/>
                <a:cs typeface="Arial"/>
              </a:rPr>
              <a:t>in</a:t>
            </a:r>
            <a:r>
              <a:rPr sz="2400" dirty="0">
                <a:solidFill>
                  <a:srgbClr val="FFFFFF"/>
                </a:solidFill>
                <a:latin typeface="Arial"/>
                <a:cs typeface="Arial"/>
              </a:rPr>
              <a:t>s</a:t>
            </a:r>
            <a:r>
              <a:rPr sz="2400" spc="-35" dirty="0">
                <a:solidFill>
                  <a:srgbClr val="FFFFFF"/>
                </a:solidFill>
                <a:latin typeface="Arial"/>
                <a:cs typeface="Arial"/>
              </a:rPr>
              <a:t>e</a:t>
            </a:r>
            <a:r>
              <a:rPr sz="2400" dirty="0">
                <a:solidFill>
                  <a:srgbClr val="FFFFFF"/>
                </a:solidFill>
                <a:latin typeface="Arial"/>
                <a:cs typeface="Arial"/>
              </a:rPr>
              <a:t>y</a:t>
            </a:r>
            <a:r>
              <a:rPr sz="2400" spc="130" dirty="0">
                <a:solidFill>
                  <a:srgbClr val="FFFFFF"/>
                </a:solidFill>
                <a:latin typeface="Arial"/>
                <a:cs typeface="Arial"/>
              </a:rPr>
              <a:t> </a:t>
            </a:r>
            <a:r>
              <a:rPr sz="2400" spc="-35" dirty="0">
                <a:solidFill>
                  <a:srgbClr val="FFFFFF"/>
                </a:solidFill>
                <a:latin typeface="Arial"/>
                <a:cs typeface="Arial"/>
              </a:rPr>
              <a:t>Repo</a:t>
            </a:r>
            <a:r>
              <a:rPr sz="2400" dirty="0">
                <a:solidFill>
                  <a:srgbClr val="FFFFFF"/>
                </a:solidFill>
                <a:latin typeface="Arial"/>
                <a:cs typeface="Arial"/>
              </a:rPr>
              <a:t>r</a:t>
            </a:r>
            <a:r>
              <a:rPr sz="2400" spc="-5" dirty="0">
                <a:solidFill>
                  <a:srgbClr val="FFFFFF"/>
                </a:solidFill>
                <a:latin typeface="Arial"/>
                <a:cs typeface="Arial"/>
              </a:rPr>
              <a:t>t</a:t>
            </a:r>
            <a:r>
              <a:rPr sz="2400" spc="165" dirty="0">
                <a:solidFill>
                  <a:srgbClr val="FFFFFF"/>
                </a:solidFill>
                <a:latin typeface="Arial"/>
                <a:cs typeface="Arial"/>
              </a:rPr>
              <a:t> </a:t>
            </a:r>
            <a:r>
              <a:rPr sz="2400" dirty="0">
                <a:solidFill>
                  <a:srgbClr val="FFFFFF"/>
                </a:solidFill>
                <a:latin typeface="Arial"/>
                <a:cs typeface="Arial"/>
              </a:rPr>
              <a:t>(</a:t>
            </a:r>
            <a:r>
              <a:rPr sz="2400" spc="-35" dirty="0">
                <a:solidFill>
                  <a:srgbClr val="FFFFFF"/>
                </a:solidFill>
                <a:latin typeface="Arial"/>
                <a:cs typeface="Arial"/>
              </a:rPr>
              <a:t>2013</a:t>
            </a:r>
            <a:r>
              <a:rPr sz="2400" dirty="0">
                <a:solidFill>
                  <a:srgbClr val="FFFFFF"/>
                </a:solidFill>
                <a:latin typeface="Arial"/>
                <a:cs typeface="Arial"/>
              </a:rPr>
              <a:t>)</a:t>
            </a:r>
            <a:endParaRPr sz="24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1663700"/>
            <a:ext cx="5054600" cy="14859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63308" rIns="0" bIns="0" rtlCol="0">
            <a:spAutoFit/>
          </a:bodyPr>
          <a:lstStyle/>
          <a:p>
            <a:pPr marL="344170">
              <a:lnSpc>
                <a:spcPct val="100000"/>
              </a:lnSpc>
            </a:pPr>
            <a:r>
              <a:rPr sz="5400" b="1" spc="-5" dirty="0">
                <a:latin typeface="Arial"/>
                <a:cs typeface="Arial"/>
              </a:rPr>
              <a:t>Why</a:t>
            </a:r>
            <a:r>
              <a:rPr sz="5400" b="1" spc="-15" dirty="0">
                <a:latin typeface="Arial"/>
                <a:cs typeface="Arial"/>
              </a:rPr>
              <a:t> </a:t>
            </a:r>
            <a:r>
              <a:rPr sz="5400" b="1" spc="-10" dirty="0">
                <a:latin typeface="Arial"/>
                <a:cs typeface="Arial"/>
              </a:rPr>
              <a:t>i</a:t>
            </a:r>
            <a:r>
              <a:rPr sz="5400" b="1" spc="-5" dirty="0">
                <a:latin typeface="Arial"/>
                <a:cs typeface="Arial"/>
              </a:rPr>
              <a:t>mpo</a:t>
            </a:r>
            <a:r>
              <a:rPr sz="5400" b="1" spc="-10" dirty="0">
                <a:latin typeface="Arial"/>
                <a:cs typeface="Arial"/>
              </a:rPr>
              <a:t>r</a:t>
            </a:r>
            <a:r>
              <a:rPr sz="5400" b="1" dirty="0">
                <a:latin typeface="Arial"/>
                <a:cs typeface="Arial"/>
              </a:rPr>
              <a:t>t</a:t>
            </a:r>
            <a:r>
              <a:rPr sz="5400" b="1" spc="-5" dirty="0">
                <a:latin typeface="Arial"/>
                <a:cs typeface="Arial"/>
              </a:rPr>
              <a:t>ant?</a:t>
            </a:r>
            <a:endParaRPr sz="5400">
              <a:latin typeface="Arial"/>
              <a:cs typeface="Arial"/>
            </a:endParaRPr>
          </a:p>
        </p:txBody>
      </p:sp>
      <p:sp>
        <p:nvSpPr>
          <p:cNvPr id="4" name="object 4"/>
          <p:cNvSpPr txBox="1"/>
          <p:nvPr/>
        </p:nvSpPr>
        <p:spPr>
          <a:xfrm>
            <a:off x="789018" y="1124198"/>
            <a:ext cx="4639945" cy="330200"/>
          </a:xfrm>
          <a:prstGeom prst="rect">
            <a:avLst/>
          </a:prstGeom>
        </p:spPr>
        <p:txBody>
          <a:bodyPr vert="horz" wrap="square" lIns="0" tIns="0" rIns="0" bIns="0" rtlCol="0">
            <a:spAutoFit/>
          </a:bodyPr>
          <a:lstStyle/>
          <a:p>
            <a:pPr marL="12700">
              <a:lnSpc>
                <a:spcPct val="100000"/>
              </a:lnSpc>
            </a:pPr>
            <a:r>
              <a:rPr sz="2400" b="1" spc="-5" dirty="0">
                <a:solidFill>
                  <a:srgbClr val="FFFFFF"/>
                </a:solidFill>
                <a:latin typeface="Arial"/>
                <a:cs typeface="Arial"/>
              </a:rPr>
              <a:t>S</a:t>
            </a:r>
            <a:r>
              <a:rPr sz="2400" b="1" spc="-35" dirty="0">
                <a:solidFill>
                  <a:srgbClr val="FFFFFF"/>
                </a:solidFill>
                <a:latin typeface="Arial"/>
                <a:cs typeface="Arial"/>
              </a:rPr>
              <a:t>a</a:t>
            </a:r>
            <a:r>
              <a:rPr sz="2400" b="1" spc="-5" dirty="0">
                <a:solidFill>
                  <a:srgbClr val="FFFFFF"/>
                </a:solidFill>
                <a:latin typeface="Arial"/>
                <a:cs typeface="Arial"/>
              </a:rPr>
              <a:t>n</a:t>
            </a:r>
            <a:r>
              <a:rPr sz="2400" b="1" spc="65" dirty="0">
                <a:solidFill>
                  <a:srgbClr val="FFFFFF"/>
                </a:solidFill>
                <a:latin typeface="Arial"/>
                <a:cs typeface="Arial"/>
              </a:rPr>
              <a:t> </a:t>
            </a:r>
            <a:r>
              <a:rPr sz="2400" b="1" spc="-35" dirty="0">
                <a:solidFill>
                  <a:srgbClr val="FFFFFF"/>
                </a:solidFill>
                <a:latin typeface="Arial"/>
                <a:cs typeface="Arial"/>
              </a:rPr>
              <a:t>D</a:t>
            </a:r>
            <a:r>
              <a:rPr sz="2400" b="1" spc="25" dirty="0">
                <a:solidFill>
                  <a:srgbClr val="FFFFFF"/>
                </a:solidFill>
                <a:latin typeface="Arial"/>
                <a:cs typeface="Arial"/>
              </a:rPr>
              <a:t>i</a:t>
            </a:r>
            <a:r>
              <a:rPr sz="2400" b="1" spc="-35" dirty="0">
                <a:solidFill>
                  <a:srgbClr val="FFFFFF"/>
                </a:solidFill>
                <a:latin typeface="Arial"/>
                <a:cs typeface="Arial"/>
              </a:rPr>
              <a:t>e</a:t>
            </a:r>
            <a:r>
              <a:rPr sz="2400" b="1" spc="25" dirty="0">
                <a:solidFill>
                  <a:srgbClr val="FFFFFF"/>
                </a:solidFill>
                <a:latin typeface="Arial"/>
                <a:cs typeface="Arial"/>
              </a:rPr>
              <a:t>g</a:t>
            </a:r>
            <a:r>
              <a:rPr sz="2400" b="1" spc="-5" dirty="0">
                <a:solidFill>
                  <a:srgbClr val="FFFFFF"/>
                </a:solidFill>
                <a:latin typeface="Arial"/>
                <a:cs typeface="Arial"/>
              </a:rPr>
              <a:t>o</a:t>
            </a:r>
            <a:r>
              <a:rPr sz="2400" b="1" spc="-35" dirty="0">
                <a:solidFill>
                  <a:srgbClr val="FFFFFF"/>
                </a:solidFill>
                <a:latin typeface="Arial"/>
                <a:cs typeface="Arial"/>
              </a:rPr>
              <a:t> C</a:t>
            </a:r>
            <a:r>
              <a:rPr sz="2400" b="1" spc="25" dirty="0">
                <a:solidFill>
                  <a:srgbClr val="FFFFFF"/>
                </a:solidFill>
                <a:latin typeface="Arial"/>
                <a:cs typeface="Arial"/>
              </a:rPr>
              <a:t>oun</a:t>
            </a:r>
            <a:r>
              <a:rPr sz="2400" b="1" dirty="0">
                <a:solidFill>
                  <a:srgbClr val="FFFFFF"/>
                </a:solidFill>
                <a:latin typeface="Arial"/>
                <a:cs typeface="Arial"/>
              </a:rPr>
              <a:t>t</a:t>
            </a:r>
            <a:r>
              <a:rPr sz="2400" b="1" spc="-235" dirty="0">
                <a:solidFill>
                  <a:srgbClr val="FFFFFF"/>
                </a:solidFill>
                <a:latin typeface="Arial"/>
                <a:cs typeface="Arial"/>
              </a:rPr>
              <a:t>y</a:t>
            </a:r>
            <a:r>
              <a:rPr sz="2400" b="1" spc="-5" dirty="0">
                <a:solidFill>
                  <a:srgbClr val="FFFFFF"/>
                </a:solidFill>
                <a:latin typeface="Arial"/>
                <a:cs typeface="Arial"/>
              </a:rPr>
              <a:t>,</a:t>
            </a:r>
            <a:r>
              <a:rPr sz="2400" b="1" spc="-35" dirty="0">
                <a:solidFill>
                  <a:srgbClr val="FFFFFF"/>
                </a:solidFill>
                <a:latin typeface="Arial"/>
                <a:cs typeface="Arial"/>
              </a:rPr>
              <a:t> </a:t>
            </a:r>
            <a:r>
              <a:rPr sz="2400" b="1" dirty="0">
                <a:solidFill>
                  <a:srgbClr val="FFFFFF"/>
                </a:solidFill>
                <a:latin typeface="Arial"/>
                <a:cs typeface="Arial"/>
              </a:rPr>
              <a:t>M</a:t>
            </a:r>
            <a:r>
              <a:rPr sz="2400" b="1" spc="-35" dirty="0">
                <a:solidFill>
                  <a:srgbClr val="FFFFFF"/>
                </a:solidFill>
                <a:latin typeface="Arial"/>
                <a:cs typeface="Arial"/>
              </a:rPr>
              <a:t>a</a:t>
            </a:r>
            <a:r>
              <a:rPr sz="2400" b="1" dirty="0">
                <a:solidFill>
                  <a:srgbClr val="FFFFFF"/>
                </a:solidFill>
                <a:latin typeface="Arial"/>
                <a:cs typeface="Arial"/>
              </a:rPr>
              <a:t>y</a:t>
            </a:r>
            <a:r>
              <a:rPr sz="2400" b="1" spc="-5" dirty="0">
                <a:solidFill>
                  <a:srgbClr val="FFFFFF"/>
                </a:solidFill>
                <a:latin typeface="Arial"/>
                <a:cs typeface="Arial"/>
              </a:rPr>
              <a:t> </a:t>
            </a:r>
            <a:r>
              <a:rPr sz="2400" b="1" spc="-35" dirty="0">
                <a:solidFill>
                  <a:srgbClr val="FFFFFF"/>
                </a:solidFill>
                <a:latin typeface="Arial"/>
                <a:cs typeface="Arial"/>
              </a:rPr>
              <a:t>14</a:t>
            </a:r>
            <a:r>
              <a:rPr sz="2400" b="1" spc="-5" dirty="0">
                <a:solidFill>
                  <a:srgbClr val="FFFFFF"/>
                </a:solidFill>
                <a:latin typeface="Arial"/>
                <a:cs typeface="Arial"/>
              </a:rPr>
              <a:t>,</a:t>
            </a:r>
            <a:r>
              <a:rPr sz="2400" b="1" spc="65" dirty="0">
                <a:solidFill>
                  <a:srgbClr val="FFFFFF"/>
                </a:solidFill>
                <a:latin typeface="Arial"/>
                <a:cs typeface="Arial"/>
              </a:rPr>
              <a:t> </a:t>
            </a:r>
            <a:r>
              <a:rPr sz="2400" b="1" spc="-35" dirty="0">
                <a:solidFill>
                  <a:srgbClr val="FFFFFF"/>
                </a:solidFill>
                <a:latin typeface="Arial"/>
                <a:cs typeface="Arial"/>
              </a:rPr>
              <a:t>201</a:t>
            </a:r>
            <a:r>
              <a:rPr sz="2400" b="1" dirty="0">
                <a:solidFill>
                  <a:srgbClr val="FFFFFF"/>
                </a:solidFill>
                <a:latin typeface="Arial"/>
                <a:cs typeface="Arial"/>
              </a:rPr>
              <a:t>4</a:t>
            </a:r>
            <a:endParaRPr sz="2400">
              <a:latin typeface="Arial"/>
              <a:cs typeface="Arial"/>
            </a:endParaRPr>
          </a:p>
        </p:txBody>
      </p:sp>
      <p:sp>
        <p:nvSpPr>
          <p:cNvPr id="5" name="object 5"/>
          <p:cNvSpPr txBox="1"/>
          <p:nvPr/>
        </p:nvSpPr>
        <p:spPr>
          <a:xfrm>
            <a:off x="5562600" y="1358900"/>
            <a:ext cx="2971800" cy="800100"/>
          </a:xfrm>
          <a:prstGeom prst="rect">
            <a:avLst/>
          </a:prstGeom>
          <a:solidFill>
            <a:srgbClr val="B7C6FE"/>
          </a:solidFill>
        </p:spPr>
        <p:txBody>
          <a:bodyPr vert="horz" wrap="square" lIns="0" tIns="0" rIns="0" bIns="0" rtlCol="0">
            <a:spAutoFit/>
          </a:bodyPr>
          <a:lstStyle/>
          <a:p>
            <a:pPr marL="41275">
              <a:lnSpc>
                <a:spcPct val="100000"/>
              </a:lnSpc>
            </a:pPr>
            <a:r>
              <a:rPr sz="3200" spc="20" dirty="0">
                <a:latin typeface="Arial"/>
                <a:cs typeface="Arial"/>
              </a:rPr>
              <a:t>1</a:t>
            </a:r>
            <a:r>
              <a:rPr sz="3200" dirty="0">
                <a:latin typeface="Arial"/>
                <a:cs typeface="Arial"/>
              </a:rPr>
              <a:t>4</a:t>
            </a:r>
            <a:r>
              <a:rPr sz="3200" spc="-70" dirty="0">
                <a:latin typeface="Arial"/>
                <a:cs typeface="Arial"/>
              </a:rPr>
              <a:t> </a:t>
            </a:r>
            <a:r>
              <a:rPr sz="3200" spc="0" dirty="0">
                <a:latin typeface="Arial"/>
                <a:cs typeface="Arial"/>
              </a:rPr>
              <a:t>f</a:t>
            </a:r>
            <a:r>
              <a:rPr sz="3200" spc="-15" dirty="0">
                <a:latin typeface="Arial"/>
                <a:cs typeface="Arial"/>
              </a:rPr>
              <a:t>i</a:t>
            </a:r>
            <a:r>
              <a:rPr sz="3200" spc="30" dirty="0">
                <a:latin typeface="Arial"/>
                <a:cs typeface="Arial"/>
              </a:rPr>
              <a:t>r</a:t>
            </a:r>
            <a:r>
              <a:rPr sz="3200" spc="20" dirty="0">
                <a:latin typeface="Arial"/>
                <a:cs typeface="Arial"/>
              </a:rPr>
              <a:t>e</a:t>
            </a:r>
            <a:r>
              <a:rPr sz="3200" dirty="0">
                <a:latin typeface="Arial"/>
                <a:cs typeface="Arial"/>
              </a:rPr>
              <a:t>s</a:t>
            </a:r>
            <a:r>
              <a:rPr sz="3200" spc="10" dirty="0">
                <a:latin typeface="Arial"/>
                <a:cs typeface="Arial"/>
              </a:rPr>
              <a:t> </a:t>
            </a:r>
            <a:r>
              <a:rPr sz="3200" spc="20" dirty="0">
                <a:latin typeface="Arial"/>
                <a:cs typeface="Arial"/>
              </a:rPr>
              <a:t>bu</a:t>
            </a:r>
            <a:r>
              <a:rPr sz="3200" spc="30" dirty="0">
                <a:latin typeface="Arial"/>
                <a:cs typeface="Arial"/>
              </a:rPr>
              <a:t>r</a:t>
            </a:r>
            <a:r>
              <a:rPr sz="3200" spc="20" dirty="0">
                <a:latin typeface="Arial"/>
                <a:cs typeface="Arial"/>
              </a:rPr>
              <a:t>n</a:t>
            </a:r>
            <a:r>
              <a:rPr sz="3200" spc="-15" dirty="0">
                <a:latin typeface="Arial"/>
                <a:cs typeface="Arial"/>
              </a:rPr>
              <a:t>i</a:t>
            </a:r>
            <a:r>
              <a:rPr sz="3200" spc="20" dirty="0">
                <a:latin typeface="Arial"/>
                <a:cs typeface="Arial"/>
              </a:rPr>
              <a:t>n</a:t>
            </a:r>
            <a:r>
              <a:rPr sz="3200" dirty="0">
                <a:latin typeface="Arial"/>
                <a:cs typeface="Arial"/>
              </a:rPr>
              <a:t>g</a:t>
            </a:r>
            <a:endParaRPr sz="3200">
              <a:latin typeface="Arial"/>
              <a:cs typeface="Arial"/>
            </a:endParaRPr>
          </a:p>
        </p:txBody>
      </p:sp>
      <p:sp>
        <p:nvSpPr>
          <p:cNvPr id="6" name="object 6"/>
          <p:cNvSpPr txBox="1"/>
          <p:nvPr/>
        </p:nvSpPr>
        <p:spPr>
          <a:xfrm>
            <a:off x="2667000" y="2273300"/>
            <a:ext cx="2971800" cy="1066800"/>
          </a:xfrm>
          <a:prstGeom prst="rect">
            <a:avLst/>
          </a:prstGeom>
          <a:solidFill>
            <a:srgbClr val="B7C6FE"/>
          </a:solidFill>
        </p:spPr>
        <p:txBody>
          <a:bodyPr vert="horz" wrap="square" lIns="0" tIns="0" rIns="0" bIns="0" rtlCol="0">
            <a:spAutoFit/>
          </a:bodyPr>
          <a:lstStyle/>
          <a:p>
            <a:pPr marL="180975" marR="169545" indent="622300">
              <a:lnSpc>
                <a:spcPts val="3800"/>
              </a:lnSpc>
            </a:pPr>
            <a:r>
              <a:rPr sz="3200" spc="20" dirty="0">
                <a:latin typeface="Arial"/>
                <a:cs typeface="Arial"/>
              </a:rPr>
              <a:t>a</a:t>
            </a:r>
            <a:r>
              <a:rPr sz="3200" spc="30" dirty="0">
                <a:latin typeface="Arial"/>
                <a:cs typeface="Arial"/>
              </a:rPr>
              <a:t>r</a:t>
            </a:r>
            <a:r>
              <a:rPr sz="3200" spc="20" dirty="0">
                <a:latin typeface="Arial"/>
                <a:cs typeface="Arial"/>
              </a:rPr>
              <a:t>e</a:t>
            </a:r>
            <a:r>
              <a:rPr sz="3200" dirty="0">
                <a:latin typeface="Arial"/>
                <a:cs typeface="Arial"/>
              </a:rPr>
              <a:t>a</a:t>
            </a:r>
            <a:r>
              <a:rPr sz="3200" spc="-70" dirty="0">
                <a:latin typeface="Arial"/>
                <a:cs typeface="Arial"/>
              </a:rPr>
              <a:t> </a:t>
            </a:r>
            <a:r>
              <a:rPr sz="3200" spc="20" dirty="0">
                <a:latin typeface="Arial"/>
                <a:cs typeface="Arial"/>
              </a:rPr>
              <a:t>o</a:t>
            </a:r>
            <a:r>
              <a:rPr sz="3200" spc="-5" dirty="0">
                <a:latin typeface="Arial"/>
                <a:cs typeface="Arial"/>
              </a:rPr>
              <a:t>f </a:t>
            </a:r>
            <a:r>
              <a:rPr sz="3200" spc="-35" dirty="0">
                <a:latin typeface="Arial"/>
                <a:cs typeface="Arial"/>
              </a:rPr>
              <a:t>S</a:t>
            </a:r>
            <a:r>
              <a:rPr sz="3200" spc="20" dirty="0">
                <a:latin typeface="Arial"/>
                <a:cs typeface="Arial"/>
              </a:rPr>
              <a:t>a</a:t>
            </a:r>
            <a:r>
              <a:rPr sz="3200" dirty="0">
                <a:latin typeface="Arial"/>
                <a:cs typeface="Arial"/>
              </a:rPr>
              <a:t>n</a:t>
            </a:r>
            <a:r>
              <a:rPr sz="3200" spc="30" dirty="0">
                <a:latin typeface="Arial"/>
                <a:cs typeface="Arial"/>
              </a:rPr>
              <a:t> </a:t>
            </a:r>
            <a:r>
              <a:rPr sz="3200" spc="35" dirty="0">
                <a:latin typeface="Arial"/>
                <a:cs typeface="Arial"/>
              </a:rPr>
              <a:t>F</a:t>
            </a:r>
            <a:r>
              <a:rPr sz="3200" spc="30" dirty="0">
                <a:latin typeface="Arial"/>
                <a:cs typeface="Arial"/>
              </a:rPr>
              <a:t>r</a:t>
            </a:r>
            <a:r>
              <a:rPr sz="3200" spc="20" dirty="0">
                <a:latin typeface="Arial"/>
                <a:cs typeface="Arial"/>
              </a:rPr>
              <a:t>an</a:t>
            </a:r>
            <a:r>
              <a:rPr sz="3200" dirty="0">
                <a:latin typeface="Arial"/>
                <a:cs typeface="Arial"/>
              </a:rPr>
              <a:t>c</a:t>
            </a:r>
            <a:r>
              <a:rPr sz="3200" spc="-15" dirty="0">
                <a:latin typeface="Arial"/>
                <a:cs typeface="Arial"/>
              </a:rPr>
              <a:t>i</a:t>
            </a:r>
            <a:r>
              <a:rPr sz="3200" dirty="0">
                <a:latin typeface="Arial"/>
                <a:cs typeface="Arial"/>
              </a:rPr>
              <a:t>sco</a:t>
            </a:r>
            <a:endParaRPr sz="3200">
              <a:latin typeface="Arial"/>
              <a:cs typeface="Arial"/>
            </a:endParaRPr>
          </a:p>
        </p:txBody>
      </p:sp>
      <p:sp>
        <p:nvSpPr>
          <p:cNvPr id="7" name="object 7"/>
          <p:cNvSpPr/>
          <p:nvPr/>
        </p:nvSpPr>
        <p:spPr>
          <a:xfrm>
            <a:off x="0" y="3644900"/>
            <a:ext cx="2971800" cy="990600"/>
          </a:xfrm>
          <a:custGeom>
            <a:avLst/>
            <a:gdLst/>
            <a:ahLst/>
            <a:cxnLst/>
            <a:rect l="l" t="t" r="r" b="b"/>
            <a:pathLst>
              <a:path w="2971800" h="990600">
                <a:moveTo>
                  <a:pt x="0" y="0"/>
                </a:moveTo>
                <a:lnTo>
                  <a:pt x="2971800" y="0"/>
                </a:lnTo>
                <a:lnTo>
                  <a:pt x="2971800" y="990600"/>
                </a:lnTo>
                <a:lnTo>
                  <a:pt x="0" y="990600"/>
                </a:lnTo>
                <a:lnTo>
                  <a:pt x="0" y="0"/>
                </a:lnTo>
                <a:close/>
              </a:path>
            </a:pathLst>
          </a:custGeom>
          <a:solidFill>
            <a:srgbClr val="B7C6FE"/>
          </a:solidFill>
        </p:spPr>
        <p:txBody>
          <a:bodyPr wrap="square" lIns="0" tIns="0" rIns="0" bIns="0" rtlCol="0"/>
          <a:lstStyle/>
          <a:p>
            <a:endParaRPr/>
          </a:p>
        </p:txBody>
      </p:sp>
      <p:sp>
        <p:nvSpPr>
          <p:cNvPr id="8" name="object 8"/>
          <p:cNvSpPr txBox="1"/>
          <p:nvPr/>
        </p:nvSpPr>
        <p:spPr>
          <a:xfrm>
            <a:off x="612806" y="3714234"/>
            <a:ext cx="1737995" cy="914400"/>
          </a:xfrm>
          <a:prstGeom prst="rect">
            <a:avLst/>
          </a:prstGeom>
        </p:spPr>
        <p:txBody>
          <a:bodyPr vert="horz" wrap="square" lIns="0" tIns="0" rIns="0" bIns="0" rtlCol="0">
            <a:spAutoFit/>
          </a:bodyPr>
          <a:lstStyle/>
          <a:p>
            <a:pPr marL="14604" algn="ctr">
              <a:lnSpc>
                <a:spcPts val="3820"/>
              </a:lnSpc>
            </a:pPr>
            <a:r>
              <a:rPr sz="3200" dirty="0">
                <a:latin typeface="Arial"/>
                <a:cs typeface="Arial"/>
              </a:rPr>
              <a:t>6</a:t>
            </a:r>
            <a:r>
              <a:rPr sz="3200" spc="30" dirty="0">
                <a:latin typeface="Arial"/>
                <a:cs typeface="Arial"/>
              </a:rPr>
              <a:t> </a:t>
            </a:r>
            <a:r>
              <a:rPr sz="3200" spc="-15" dirty="0">
                <a:latin typeface="Arial"/>
                <a:cs typeface="Arial"/>
              </a:rPr>
              <a:t>i</a:t>
            </a:r>
            <a:r>
              <a:rPr sz="3200" spc="20" dirty="0">
                <a:latin typeface="Arial"/>
                <a:cs typeface="Arial"/>
              </a:rPr>
              <a:t>n</a:t>
            </a:r>
            <a:r>
              <a:rPr sz="3200" spc="-15" dirty="0">
                <a:latin typeface="Arial"/>
                <a:cs typeface="Arial"/>
              </a:rPr>
              <a:t>j</a:t>
            </a:r>
            <a:r>
              <a:rPr sz="3200" spc="20" dirty="0">
                <a:latin typeface="Arial"/>
                <a:cs typeface="Arial"/>
              </a:rPr>
              <a:t>u</a:t>
            </a:r>
            <a:r>
              <a:rPr sz="3200" spc="30" dirty="0">
                <a:latin typeface="Arial"/>
                <a:cs typeface="Arial"/>
              </a:rPr>
              <a:t>r</a:t>
            </a:r>
            <a:r>
              <a:rPr sz="3200" spc="20" dirty="0">
                <a:latin typeface="Arial"/>
                <a:cs typeface="Arial"/>
              </a:rPr>
              <a:t>ed</a:t>
            </a:r>
            <a:endParaRPr sz="3200">
              <a:latin typeface="Arial"/>
              <a:cs typeface="Arial"/>
            </a:endParaRPr>
          </a:p>
          <a:p>
            <a:pPr algn="ctr">
              <a:lnSpc>
                <a:spcPts val="3820"/>
              </a:lnSpc>
            </a:pPr>
            <a:r>
              <a:rPr sz="3200" dirty="0">
                <a:latin typeface="Arial"/>
                <a:cs typeface="Arial"/>
              </a:rPr>
              <a:t>+</a:t>
            </a:r>
            <a:r>
              <a:rPr sz="3200" spc="40" dirty="0">
                <a:latin typeface="Arial"/>
                <a:cs typeface="Arial"/>
              </a:rPr>
              <a:t> </a:t>
            </a:r>
            <a:r>
              <a:rPr sz="3200" dirty="0">
                <a:latin typeface="Arial"/>
                <a:cs typeface="Arial"/>
              </a:rPr>
              <a:t>1</a:t>
            </a:r>
            <a:r>
              <a:rPr sz="3200" spc="-70" dirty="0">
                <a:latin typeface="Arial"/>
                <a:cs typeface="Arial"/>
              </a:rPr>
              <a:t> </a:t>
            </a:r>
            <a:r>
              <a:rPr sz="3200" spc="20" dirty="0">
                <a:latin typeface="Arial"/>
                <a:cs typeface="Arial"/>
              </a:rPr>
              <a:t>dea</a:t>
            </a:r>
            <a:r>
              <a:rPr sz="3200" dirty="0">
                <a:latin typeface="Arial"/>
                <a:cs typeface="Arial"/>
              </a:rPr>
              <a:t>th</a:t>
            </a:r>
            <a:endParaRPr sz="320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1663700"/>
            <a:ext cx="5054600" cy="14859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63308" rIns="0" bIns="0" rtlCol="0">
            <a:spAutoFit/>
          </a:bodyPr>
          <a:lstStyle/>
          <a:p>
            <a:pPr marL="344170">
              <a:lnSpc>
                <a:spcPct val="100000"/>
              </a:lnSpc>
            </a:pPr>
            <a:r>
              <a:rPr sz="5400" b="1" spc="-5" dirty="0">
                <a:latin typeface="Arial"/>
                <a:cs typeface="Arial"/>
              </a:rPr>
              <a:t>Why</a:t>
            </a:r>
            <a:r>
              <a:rPr sz="5400" b="1" spc="-15" dirty="0">
                <a:latin typeface="Arial"/>
                <a:cs typeface="Arial"/>
              </a:rPr>
              <a:t> </a:t>
            </a:r>
            <a:r>
              <a:rPr sz="5400" b="1" spc="-10" dirty="0">
                <a:latin typeface="Arial"/>
                <a:cs typeface="Arial"/>
              </a:rPr>
              <a:t>i</a:t>
            </a:r>
            <a:r>
              <a:rPr sz="5400" b="1" spc="-5" dirty="0">
                <a:latin typeface="Arial"/>
                <a:cs typeface="Arial"/>
              </a:rPr>
              <a:t>mpo</a:t>
            </a:r>
            <a:r>
              <a:rPr sz="5400" b="1" spc="-10" dirty="0">
                <a:latin typeface="Arial"/>
                <a:cs typeface="Arial"/>
              </a:rPr>
              <a:t>r</a:t>
            </a:r>
            <a:r>
              <a:rPr sz="5400" b="1" dirty="0">
                <a:latin typeface="Arial"/>
                <a:cs typeface="Arial"/>
              </a:rPr>
              <a:t>t</a:t>
            </a:r>
            <a:r>
              <a:rPr sz="5400" b="1" spc="-5" dirty="0">
                <a:latin typeface="Arial"/>
                <a:cs typeface="Arial"/>
              </a:rPr>
              <a:t>ant?</a:t>
            </a:r>
            <a:endParaRPr sz="5400">
              <a:latin typeface="Arial"/>
              <a:cs typeface="Arial"/>
            </a:endParaRPr>
          </a:p>
        </p:txBody>
      </p:sp>
      <p:sp>
        <p:nvSpPr>
          <p:cNvPr id="4" name="object 4"/>
          <p:cNvSpPr txBox="1"/>
          <p:nvPr/>
        </p:nvSpPr>
        <p:spPr>
          <a:xfrm>
            <a:off x="789018" y="1124198"/>
            <a:ext cx="4639945" cy="330200"/>
          </a:xfrm>
          <a:prstGeom prst="rect">
            <a:avLst/>
          </a:prstGeom>
        </p:spPr>
        <p:txBody>
          <a:bodyPr vert="horz" wrap="square" lIns="0" tIns="0" rIns="0" bIns="0" rtlCol="0">
            <a:spAutoFit/>
          </a:bodyPr>
          <a:lstStyle/>
          <a:p>
            <a:pPr marL="12700">
              <a:lnSpc>
                <a:spcPct val="100000"/>
              </a:lnSpc>
            </a:pPr>
            <a:r>
              <a:rPr sz="2400" b="1" spc="-5" dirty="0">
                <a:solidFill>
                  <a:srgbClr val="FFFFFF"/>
                </a:solidFill>
                <a:latin typeface="Arial"/>
                <a:cs typeface="Arial"/>
              </a:rPr>
              <a:t>S</a:t>
            </a:r>
            <a:r>
              <a:rPr sz="2400" b="1" spc="-35" dirty="0">
                <a:solidFill>
                  <a:srgbClr val="FFFFFF"/>
                </a:solidFill>
                <a:latin typeface="Arial"/>
                <a:cs typeface="Arial"/>
              </a:rPr>
              <a:t>a</a:t>
            </a:r>
            <a:r>
              <a:rPr sz="2400" b="1" spc="-5" dirty="0">
                <a:solidFill>
                  <a:srgbClr val="FFFFFF"/>
                </a:solidFill>
                <a:latin typeface="Arial"/>
                <a:cs typeface="Arial"/>
              </a:rPr>
              <a:t>n</a:t>
            </a:r>
            <a:r>
              <a:rPr sz="2400" b="1" spc="65" dirty="0">
                <a:solidFill>
                  <a:srgbClr val="FFFFFF"/>
                </a:solidFill>
                <a:latin typeface="Arial"/>
                <a:cs typeface="Arial"/>
              </a:rPr>
              <a:t> </a:t>
            </a:r>
            <a:r>
              <a:rPr sz="2400" b="1" spc="-35" dirty="0">
                <a:solidFill>
                  <a:srgbClr val="FFFFFF"/>
                </a:solidFill>
                <a:latin typeface="Arial"/>
                <a:cs typeface="Arial"/>
              </a:rPr>
              <a:t>D</a:t>
            </a:r>
            <a:r>
              <a:rPr sz="2400" b="1" spc="25" dirty="0">
                <a:solidFill>
                  <a:srgbClr val="FFFFFF"/>
                </a:solidFill>
                <a:latin typeface="Arial"/>
                <a:cs typeface="Arial"/>
              </a:rPr>
              <a:t>i</a:t>
            </a:r>
            <a:r>
              <a:rPr sz="2400" b="1" spc="-35" dirty="0">
                <a:solidFill>
                  <a:srgbClr val="FFFFFF"/>
                </a:solidFill>
                <a:latin typeface="Arial"/>
                <a:cs typeface="Arial"/>
              </a:rPr>
              <a:t>e</a:t>
            </a:r>
            <a:r>
              <a:rPr sz="2400" b="1" spc="25" dirty="0">
                <a:solidFill>
                  <a:srgbClr val="FFFFFF"/>
                </a:solidFill>
                <a:latin typeface="Arial"/>
                <a:cs typeface="Arial"/>
              </a:rPr>
              <a:t>g</a:t>
            </a:r>
            <a:r>
              <a:rPr sz="2400" b="1" spc="-5" dirty="0">
                <a:solidFill>
                  <a:srgbClr val="FFFFFF"/>
                </a:solidFill>
                <a:latin typeface="Arial"/>
                <a:cs typeface="Arial"/>
              </a:rPr>
              <a:t>o</a:t>
            </a:r>
            <a:r>
              <a:rPr sz="2400" b="1" spc="-35" dirty="0">
                <a:solidFill>
                  <a:srgbClr val="FFFFFF"/>
                </a:solidFill>
                <a:latin typeface="Arial"/>
                <a:cs typeface="Arial"/>
              </a:rPr>
              <a:t> C</a:t>
            </a:r>
            <a:r>
              <a:rPr sz="2400" b="1" spc="25" dirty="0">
                <a:solidFill>
                  <a:srgbClr val="FFFFFF"/>
                </a:solidFill>
                <a:latin typeface="Arial"/>
                <a:cs typeface="Arial"/>
              </a:rPr>
              <a:t>oun</a:t>
            </a:r>
            <a:r>
              <a:rPr sz="2400" b="1" dirty="0">
                <a:solidFill>
                  <a:srgbClr val="FFFFFF"/>
                </a:solidFill>
                <a:latin typeface="Arial"/>
                <a:cs typeface="Arial"/>
              </a:rPr>
              <a:t>t</a:t>
            </a:r>
            <a:r>
              <a:rPr sz="2400" b="1" spc="-235" dirty="0">
                <a:solidFill>
                  <a:srgbClr val="FFFFFF"/>
                </a:solidFill>
                <a:latin typeface="Arial"/>
                <a:cs typeface="Arial"/>
              </a:rPr>
              <a:t>y</a:t>
            </a:r>
            <a:r>
              <a:rPr sz="2400" b="1" spc="-5" dirty="0">
                <a:solidFill>
                  <a:srgbClr val="FFFFFF"/>
                </a:solidFill>
                <a:latin typeface="Arial"/>
                <a:cs typeface="Arial"/>
              </a:rPr>
              <a:t>,</a:t>
            </a:r>
            <a:r>
              <a:rPr sz="2400" b="1" spc="-35" dirty="0">
                <a:solidFill>
                  <a:srgbClr val="FFFFFF"/>
                </a:solidFill>
                <a:latin typeface="Arial"/>
                <a:cs typeface="Arial"/>
              </a:rPr>
              <a:t> </a:t>
            </a:r>
            <a:r>
              <a:rPr sz="2400" b="1" dirty="0">
                <a:solidFill>
                  <a:srgbClr val="FFFFFF"/>
                </a:solidFill>
                <a:latin typeface="Arial"/>
                <a:cs typeface="Arial"/>
              </a:rPr>
              <a:t>M</a:t>
            </a:r>
            <a:r>
              <a:rPr sz="2400" b="1" spc="-35" dirty="0">
                <a:solidFill>
                  <a:srgbClr val="FFFFFF"/>
                </a:solidFill>
                <a:latin typeface="Arial"/>
                <a:cs typeface="Arial"/>
              </a:rPr>
              <a:t>a</a:t>
            </a:r>
            <a:r>
              <a:rPr sz="2400" b="1" dirty="0">
                <a:solidFill>
                  <a:srgbClr val="FFFFFF"/>
                </a:solidFill>
                <a:latin typeface="Arial"/>
                <a:cs typeface="Arial"/>
              </a:rPr>
              <a:t>y</a:t>
            </a:r>
            <a:r>
              <a:rPr sz="2400" b="1" spc="-5" dirty="0">
                <a:solidFill>
                  <a:srgbClr val="FFFFFF"/>
                </a:solidFill>
                <a:latin typeface="Arial"/>
                <a:cs typeface="Arial"/>
              </a:rPr>
              <a:t> </a:t>
            </a:r>
            <a:r>
              <a:rPr sz="2400" b="1" spc="-35" dirty="0">
                <a:solidFill>
                  <a:srgbClr val="FFFFFF"/>
                </a:solidFill>
                <a:latin typeface="Arial"/>
                <a:cs typeface="Arial"/>
              </a:rPr>
              <a:t>14</a:t>
            </a:r>
            <a:r>
              <a:rPr sz="2400" b="1" spc="-5" dirty="0">
                <a:solidFill>
                  <a:srgbClr val="FFFFFF"/>
                </a:solidFill>
                <a:latin typeface="Arial"/>
                <a:cs typeface="Arial"/>
              </a:rPr>
              <a:t>,</a:t>
            </a:r>
            <a:r>
              <a:rPr sz="2400" b="1" spc="65" dirty="0">
                <a:solidFill>
                  <a:srgbClr val="FFFFFF"/>
                </a:solidFill>
                <a:latin typeface="Arial"/>
                <a:cs typeface="Arial"/>
              </a:rPr>
              <a:t> </a:t>
            </a:r>
            <a:r>
              <a:rPr sz="2400" b="1" spc="-35" dirty="0">
                <a:solidFill>
                  <a:srgbClr val="FFFFFF"/>
                </a:solidFill>
                <a:latin typeface="Arial"/>
                <a:cs typeface="Arial"/>
              </a:rPr>
              <a:t>201</a:t>
            </a:r>
            <a:r>
              <a:rPr sz="2400" b="1" dirty="0">
                <a:solidFill>
                  <a:srgbClr val="FFFFFF"/>
                </a:solidFill>
                <a:latin typeface="Arial"/>
                <a:cs typeface="Arial"/>
              </a:rPr>
              <a:t>4</a:t>
            </a:r>
            <a:endParaRPr sz="2400">
              <a:latin typeface="Arial"/>
              <a:cs typeface="Arial"/>
            </a:endParaRPr>
          </a:p>
        </p:txBody>
      </p:sp>
      <p:sp>
        <p:nvSpPr>
          <p:cNvPr id="5" name="object 5"/>
          <p:cNvSpPr txBox="1"/>
          <p:nvPr/>
        </p:nvSpPr>
        <p:spPr>
          <a:xfrm>
            <a:off x="5562600" y="1358900"/>
            <a:ext cx="2971800" cy="800100"/>
          </a:xfrm>
          <a:prstGeom prst="rect">
            <a:avLst/>
          </a:prstGeom>
          <a:solidFill>
            <a:srgbClr val="B7C6FE"/>
          </a:solidFill>
        </p:spPr>
        <p:txBody>
          <a:bodyPr vert="horz" wrap="square" lIns="0" tIns="0" rIns="0" bIns="0" rtlCol="0">
            <a:spAutoFit/>
          </a:bodyPr>
          <a:lstStyle/>
          <a:p>
            <a:pPr marL="41275">
              <a:lnSpc>
                <a:spcPct val="100000"/>
              </a:lnSpc>
            </a:pPr>
            <a:r>
              <a:rPr sz="3200" spc="20" dirty="0">
                <a:latin typeface="Arial"/>
                <a:cs typeface="Arial"/>
              </a:rPr>
              <a:t>1</a:t>
            </a:r>
            <a:r>
              <a:rPr sz="3200" dirty="0">
                <a:latin typeface="Arial"/>
                <a:cs typeface="Arial"/>
              </a:rPr>
              <a:t>4</a:t>
            </a:r>
            <a:r>
              <a:rPr sz="3200" spc="-70" dirty="0">
                <a:latin typeface="Arial"/>
                <a:cs typeface="Arial"/>
              </a:rPr>
              <a:t> </a:t>
            </a:r>
            <a:r>
              <a:rPr sz="3200" spc="0" dirty="0">
                <a:latin typeface="Arial"/>
                <a:cs typeface="Arial"/>
              </a:rPr>
              <a:t>f</a:t>
            </a:r>
            <a:r>
              <a:rPr sz="3200" spc="-15" dirty="0">
                <a:latin typeface="Arial"/>
                <a:cs typeface="Arial"/>
              </a:rPr>
              <a:t>i</a:t>
            </a:r>
            <a:r>
              <a:rPr sz="3200" spc="30" dirty="0">
                <a:latin typeface="Arial"/>
                <a:cs typeface="Arial"/>
              </a:rPr>
              <a:t>r</a:t>
            </a:r>
            <a:r>
              <a:rPr sz="3200" spc="20" dirty="0">
                <a:latin typeface="Arial"/>
                <a:cs typeface="Arial"/>
              </a:rPr>
              <a:t>e</a:t>
            </a:r>
            <a:r>
              <a:rPr sz="3200" dirty="0">
                <a:latin typeface="Arial"/>
                <a:cs typeface="Arial"/>
              </a:rPr>
              <a:t>s</a:t>
            </a:r>
            <a:r>
              <a:rPr sz="3200" spc="10" dirty="0">
                <a:latin typeface="Arial"/>
                <a:cs typeface="Arial"/>
              </a:rPr>
              <a:t> </a:t>
            </a:r>
            <a:r>
              <a:rPr sz="3200" spc="20" dirty="0">
                <a:latin typeface="Arial"/>
                <a:cs typeface="Arial"/>
              </a:rPr>
              <a:t>bu</a:t>
            </a:r>
            <a:r>
              <a:rPr sz="3200" spc="30" dirty="0">
                <a:latin typeface="Arial"/>
                <a:cs typeface="Arial"/>
              </a:rPr>
              <a:t>r</a:t>
            </a:r>
            <a:r>
              <a:rPr sz="3200" spc="20" dirty="0">
                <a:latin typeface="Arial"/>
                <a:cs typeface="Arial"/>
              </a:rPr>
              <a:t>n</a:t>
            </a:r>
            <a:r>
              <a:rPr sz="3200" spc="-15" dirty="0">
                <a:latin typeface="Arial"/>
                <a:cs typeface="Arial"/>
              </a:rPr>
              <a:t>i</a:t>
            </a:r>
            <a:r>
              <a:rPr sz="3200" spc="20" dirty="0">
                <a:latin typeface="Arial"/>
                <a:cs typeface="Arial"/>
              </a:rPr>
              <a:t>n</a:t>
            </a:r>
            <a:r>
              <a:rPr sz="3200" dirty="0">
                <a:latin typeface="Arial"/>
                <a:cs typeface="Arial"/>
              </a:rPr>
              <a:t>g</a:t>
            </a:r>
            <a:endParaRPr sz="3200">
              <a:latin typeface="Arial"/>
              <a:cs typeface="Arial"/>
            </a:endParaRPr>
          </a:p>
        </p:txBody>
      </p:sp>
      <p:sp>
        <p:nvSpPr>
          <p:cNvPr id="6" name="object 6"/>
          <p:cNvSpPr txBox="1"/>
          <p:nvPr/>
        </p:nvSpPr>
        <p:spPr>
          <a:xfrm>
            <a:off x="2667000" y="2273300"/>
            <a:ext cx="2971800" cy="1066800"/>
          </a:xfrm>
          <a:prstGeom prst="rect">
            <a:avLst/>
          </a:prstGeom>
          <a:solidFill>
            <a:srgbClr val="B7C6FE"/>
          </a:solidFill>
        </p:spPr>
        <p:txBody>
          <a:bodyPr vert="horz" wrap="square" lIns="0" tIns="0" rIns="0" bIns="0" rtlCol="0">
            <a:spAutoFit/>
          </a:bodyPr>
          <a:lstStyle/>
          <a:p>
            <a:pPr marL="180975" marR="169545" indent="622300">
              <a:lnSpc>
                <a:spcPts val="3800"/>
              </a:lnSpc>
            </a:pPr>
            <a:r>
              <a:rPr sz="3200" spc="20" dirty="0">
                <a:latin typeface="Arial"/>
                <a:cs typeface="Arial"/>
              </a:rPr>
              <a:t>a</a:t>
            </a:r>
            <a:r>
              <a:rPr sz="3200" spc="30" dirty="0">
                <a:latin typeface="Arial"/>
                <a:cs typeface="Arial"/>
              </a:rPr>
              <a:t>r</a:t>
            </a:r>
            <a:r>
              <a:rPr sz="3200" spc="20" dirty="0">
                <a:latin typeface="Arial"/>
                <a:cs typeface="Arial"/>
              </a:rPr>
              <a:t>e</a:t>
            </a:r>
            <a:r>
              <a:rPr sz="3200" dirty="0">
                <a:latin typeface="Arial"/>
                <a:cs typeface="Arial"/>
              </a:rPr>
              <a:t>a</a:t>
            </a:r>
            <a:r>
              <a:rPr sz="3200" spc="-70" dirty="0">
                <a:latin typeface="Arial"/>
                <a:cs typeface="Arial"/>
              </a:rPr>
              <a:t> </a:t>
            </a:r>
            <a:r>
              <a:rPr sz="3200" spc="20" dirty="0">
                <a:latin typeface="Arial"/>
                <a:cs typeface="Arial"/>
              </a:rPr>
              <a:t>o</a:t>
            </a:r>
            <a:r>
              <a:rPr sz="3200" spc="-5" dirty="0">
                <a:latin typeface="Arial"/>
                <a:cs typeface="Arial"/>
              </a:rPr>
              <a:t>f </a:t>
            </a:r>
            <a:r>
              <a:rPr sz="3200" spc="-35" dirty="0">
                <a:latin typeface="Arial"/>
                <a:cs typeface="Arial"/>
              </a:rPr>
              <a:t>S</a:t>
            </a:r>
            <a:r>
              <a:rPr sz="3200" spc="20" dirty="0">
                <a:latin typeface="Arial"/>
                <a:cs typeface="Arial"/>
              </a:rPr>
              <a:t>a</a:t>
            </a:r>
            <a:r>
              <a:rPr sz="3200" dirty="0">
                <a:latin typeface="Arial"/>
                <a:cs typeface="Arial"/>
              </a:rPr>
              <a:t>n</a:t>
            </a:r>
            <a:r>
              <a:rPr sz="3200" spc="30" dirty="0">
                <a:latin typeface="Arial"/>
                <a:cs typeface="Arial"/>
              </a:rPr>
              <a:t> </a:t>
            </a:r>
            <a:r>
              <a:rPr sz="3200" spc="35" dirty="0">
                <a:latin typeface="Arial"/>
                <a:cs typeface="Arial"/>
              </a:rPr>
              <a:t>F</a:t>
            </a:r>
            <a:r>
              <a:rPr sz="3200" spc="30" dirty="0">
                <a:latin typeface="Arial"/>
                <a:cs typeface="Arial"/>
              </a:rPr>
              <a:t>r</a:t>
            </a:r>
            <a:r>
              <a:rPr sz="3200" spc="20" dirty="0">
                <a:latin typeface="Arial"/>
                <a:cs typeface="Arial"/>
              </a:rPr>
              <a:t>an</a:t>
            </a:r>
            <a:r>
              <a:rPr sz="3200" dirty="0">
                <a:latin typeface="Arial"/>
                <a:cs typeface="Arial"/>
              </a:rPr>
              <a:t>c</a:t>
            </a:r>
            <a:r>
              <a:rPr sz="3200" spc="-15" dirty="0">
                <a:latin typeface="Arial"/>
                <a:cs typeface="Arial"/>
              </a:rPr>
              <a:t>i</a:t>
            </a:r>
            <a:r>
              <a:rPr sz="3200" dirty="0">
                <a:latin typeface="Arial"/>
                <a:cs typeface="Arial"/>
              </a:rPr>
              <a:t>sco</a:t>
            </a:r>
            <a:endParaRPr sz="3200">
              <a:latin typeface="Arial"/>
              <a:cs typeface="Arial"/>
            </a:endParaRPr>
          </a:p>
        </p:txBody>
      </p:sp>
      <p:sp>
        <p:nvSpPr>
          <p:cNvPr id="7" name="object 7"/>
          <p:cNvSpPr/>
          <p:nvPr/>
        </p:nvSpPr>
        <p:spPr>
          <a:xfrm>
            <a:off x="0" y="3644900"/>
            <a:ext cx="2971800" cy="990600"/>
          </a:xfrm>
          <a:custGeom>
            <a:avLst/>
            <a:gdLst/>
            <a:ahLst/>
            <a:cxnLst/>
            <a:rect l="l" t="t" r="r" b="b"/>
            <a:pathLst>
              <a:path w="2971800" h="990600">
                <a:moveTo>
                  <a:pt x="0" y="0"/>
                </a:moveTo>
                <a:lnTo>
                  <a:pt x="2971800" y="0"/>
                </a:lnTo>
                <a:lnTo>
                  <a:pt x="2971800" y="990600"/>
                </a:lnTo>
                <a:lnTo>
                  <a:pt x="0" y="990600"/>
                </a:lnTo>
                <a:lnTo>
                  <a:pt x="0" y="0"/>
                </a:lnTo>
                <a:close/>
              </a:path>
            </a:pathLst>
          </a:custGeom>
          <a:solidFill>
            <a:srgbClr val="B7C6FE"/>
          </a:solidFill>
        </p:spPr>
        <p:txBody>
          <a:bodyPr wrap="square" lIns="0" tIns="0" rIns="0" bIns="0" rtlCol="0"/>
          <a:lstStyle/>
          <a:p>
            <a:endParaRPr/>
          </a:p>
        </p:txBody>
      </p:sp>
      <p:sp>
        <p:nvSpPr>
          <p:cNvPr id="8" name="object 8"/>
          <p:cNvSpPr txBox="1"/>
          <p:nvPr/>
        </p:nvSpPr>
        <p:spPr>
          <a:xfrm>
            <a:off x="612806" y="3714234"/>
            <a:ext cx="1737995" cy="914400"/>
          </a:xfrm>
          <a:prstGeom prst="rect">
            <a:avLst/>
          </a:prstGeom>
        </p:spPr>
        <p:txBody>
          <a:bodyPr vert="horz" wrap="square" lIns="0" tIns="0" rIns="0" bIns="0" rtlCol="0">
            <a:spAutoFit/>
          </a:bodyPr>
          <a:lstStyle/>
          <a:p>
            <a:pPr marL="14604" algn="ctr">
              <a:lnSpc>
                <a:spcPts val="3820"/>
              </a:lnSpc>
            </a:pPr>
            <a:r>
              <a:rPr sz="3200" dirty="0">
                <a:latin typeface="Arial"/>
                <a:cs typeface="Arial"/>
              </a:rPr>
              <a:t>6</a:t>
            </a:r>
            <a:r>
              <a:rPr sz="3200" spc="30" dirty="0">
                <a:latin typeface="Arial"/>
                <a:cs typeface="Arial"/>
              </a:rPr>
              <a:t> </a:t>
            </a:r>
            <a:r>
              <a:rPr sz="3200" spc="-15" dirty="0">
                <a:latin typeface="Arial"/>
                <a:cs typeface="Arial"/>
              </a:rPr>
              <a:t>i</a:t>
            </a:r>
            <a:r>
              <a:rPr sz="3200" spc="20" dirty="0">
                <a:latin typeface="Arial"/>
                <a:cs typeface="Arial"/>
              </a:rPr>
              <a:t>n</a:t>
            </a:r>
            <a:r>
              <a:rPr sz="3200" spc="-15" dirty="0">
                <a:latin typeface="Arial"/>
                <a:cs typeface="Arial"/>
              </a:rPr>
              <a:t>j</a:t>
            </a:r>
            <a:r>
              <a:rPr sz="3200" spc="20" dirty="0">
                <a:latin typeface="Arial"/>
                <a:cs typeface="Arial"/>
              </a:rPr>
              <a:t>u</a:t>
            </a:r>
            <a:r>
              <a:rPr sz="3200" spc="30" dirty="0">
                <a:latin typeface="Arial"/>
                <a:cs typeface="Arial"/>
              </a:rPr>
              <a:t>r</a:t>
            </a:r>
            <a:r>
              <a:rPr sz="3200" spc="20" dirty="0">
                <a:latin typeface="Arial"/>
                <a:cs typeface="Arial"/>
              </a:rPr>
              <a:t>ed</a:t>
            </a:r>
            <a:endParaRPr sz="3200">
              <a:latin typeface="Arial"/>
              <a:cs typeface="Arial"/>
            </a:endParaRPr>
          </a:p>
          <a:p>
            <a:pPr algn="ctr">
              <a:lnSpc>
                <a:spcPts val="3820"/>
              </a:lnSpc>
            </a:pPr>
            <a:r>
              <a:rPr sz="3200" dirty="0">
                <a:latin typeface="Arial"/>
                <a:cs typeface="Arial"/>
              </a:rPr>
              <a:t>+</a:t>
            </a:r>
            <a:r>
              <a:rPr sz="3200" spc="40" dirty="0">
                <a:latin typeface="Arial"/>
                <a:cs typeface="Arial"/>
              </a:rPr>
              <a:t> </a:t>
            </a:r>
            <a:r>
              <a:rPr sz="3200" dirty="0">
                <a:latin typeface="Arial"/>
                <a:cs typeface="Arial"/>
              </a:rPr>
              <a:t>1</a:t>
            </a:r>
            <a:r>
              <a:rPr sz="3200" spc="-70" dirty="0">
                <a:latin typeface="Arial"/>
                <a:cs typeface="Arial"/>
              </a:rPr>
              <a:t> </a:t>
            </a:r>
            <a:r>
              <a:rPr sz="3200" spc="20" dirty="0">
                <a:latin typeface="Arial"/>
                <a:cs typeface="Arial"/>
              </a:rPr>
              <a:t>dea</a:t>
            </a:r>
            <a:r>
              <a:rPr sz="3200" dirty="0">
                <a:latin typeface="Arial"/>
                <a:cs typeface="Arial"/>
              </a:rPr>
              <a:t>th</a:t>
            </a:r>
            <a:endParaRPr sz="3200">
              <a:latin typeface="Arial"/>
              <a:cs typeface="Arial"/>
            </a:endParaRPr>
          </a:p>
        </p:txBody>
      </p:sp>
      <p:sp>
        <p:nvSpPr>
          <p:cNvPr id="9" name="object 9"/>
          <p:cNvSpPr/>
          <p:nvPr/>
        </p:nvSpPr>
        <p:spPr>
          <a:xfrm>
            <a:off x="3352800" y="4152900"/>
            <a:ext cx="2971800" cy="990600"/>
          </a:xfrm>
          <a:custGeom>
            <a:avLst/>
            <a:gdLst/>
            <a:ahLst/>
            <a:cxnLst/>
            <a:rect l="l" t="t" r="r" b="b"/>
            <a:pathLst>
              <a:path w="2971800" h="990600">
                <a:moveTo>
                  <a:pt x="0" y="0"/>
                </a:moveTo>
                <a:lnTo>
                  <a:pt x="2971800" y="0"/>
                </a:lnTo>
                <a:lnTo>
                  <a:pt x="2971800" y="990600"/>
                </a:lnTo>
                <a:lnTo>
                  <a:pt x="0" y="990600"/>
                </a:lnTo>
                <a:lnTo>
                  <a:pt x="0" y="0"/>
                </a:lnTo>
              </a:path>
            </a:pathLst>
          </a:custGeom>
          <a:solidFill>
            <a:srgbClr val="B7C6FE"/>
          </a:solidFill>
        </p:spPr>
        <p:txBody>
          <a:bodyPr wrap="square" lIns="0" tIns="0" rIns="0" bIns="0" rtlCol="0"/>
          <a:lstStyle/>
          <a:p>
            <a:endParaRPr/>
          </a:p>
        </p:txBody>
      </p:sp>
      <p:sp>
        <p:nvSpPr>
          <p:cNvPr id="10" name="object 10"/>
          <p:cNvSpPr txBox="1"/>
          <p:nvPr/>
        </p:nvSpPr>
        <p:spPr>
          <a:xfrm>
            <a:off x="3381375" y="4472423"/>
            <a:ext cx="2934970" cy="431800"/>
          </a:xfrm>
          <a:prstGeom prst="rect">
            <a:avLst/>
          </a:prstGeom>
        </p:spPr>
        <p:txBody>
          <a:bodyPr vert="horz" wrap="square" lIns="0" tIns="0" rIns="0" bIns="0" rtlCol="0">
            <a:spAutoFit/>
          </a:bodyPr>
          <a:lstStyle/>
          <a:p>
            <a:pPr marL="12700">
              <a:lnSpc>
                <a:spcPct val="100000"/>
              </a:lnSpc>
            </a:pPr>
            <a:r>
              <a:rPr sz="3200" spc="15" dirty="0">
                <a:latin typeface="Arial"/>
                <a:cs typeface="Arial"/>
              </a:rPr>
              <a:t>$6</a:t>
            </a:r>
            <a:r>
              <a:rPr sz="3200" dirty="0">
                <a:latin typeface="Arial"/>
                <a:cs typeface="Arial"/>
              </a:rPr>
              <a:t>0</a:t>
            </a:r>
            <a:r>
              <a:rPr sz="3200" spc="-70" dirty="0">
                <a:latin typeface="Arial"/>
                <a:cs typeface="Arial"/>
              </a:rPr>
              <a:t> </a:t>
            </a:r>
            <a:r>
              <a:rPr sz="3200" spc="30" dirty="0">
                <a:latin typeface="Arial"/>
                <a:cs typeface="Arial"/>
              </a:rPr>
              <a:t>m</a:t>
            </a:r>
            <a:r>
              <a:rPr sz="3200" spc="-15" dirty="0">
                <a:latin typeface="Arial"/>
                <a:cs typeface="Arial"/>
              </a:rPr>
              <a:t>illi</a:t>
            </a:r>
            <a:r>
              <a:rPr sz="3200" spc="15" dirty="0">
                <a:latin typeface="Arial"/>
                <a:cs typeface="Arial"/>
              </a:rPr>
              <a:t>o</a:t>
            </a:r>
            <a:r>
              <a:rPr sz="3200" dirty="0">
                <a:latin typeface="Arial"/>
                <a:cs typeface="Arial"/>
              </a:rPr>
              <a:t>n</a:t>
            </a:r>
            <a:r>
              <a:rPr sz="3200" spc="30" dirty="0">
                <a:latin typeface="Arial"/>
                <a:cs typeface="Arial"/>
              </a:rPr>
              <a:t> </a:t>
            </a:r>
            <a:r>
              <a:rPr sz="3200" spc="-15" dirty="0">
                <a:latin typeface="Arial"/>
                <a:cs typeface="Arial"/>
              </a:rPr>
              <a:t>U</a:t>
            </a:r>
            <a:r>
              <a:rPr sz="3200" spc="-35" dirty="0">
                <a:latin typeface="Arial"/>
                <a:cs typeface="Arial"/>
              </a:rPr>
              <a:t>S</a:t>
            </a:r>
            <a:r>
              <a:rPr sz="3200" dirty="0">
                <a:latin typeface="Arial"/>
                <a:cs typeface="Arial"/>
              </a:rPr>
              <a:t>D</a:t>
            </a:r>
            <a:endParaRPr sz="32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508" rIns="0" bIns="0" rtlCol="0">
            <a:spAutoFit/>
          </a:bodyPr>
          <a:lstStyle/>
          <a:p>
            <a:pPr marL="496570">
              <a:lnSpc>
                <a:spcPct val="100000"/>
              </a:lnSpc>
            </a:pPr>
            <a:r>
              <a:rPr sz="5400" b="1" spc="-5" dirty="0">
                <a:latin typeface="Arial"/>
                <a:cs typeface="Arial"/>
              </a:rPr>
              <a:t>Why</a:t>
            </a:r>
            <a:r>
              <a:rPr sz="5400" b="1" spc="-15" dirty="0">
                <a:latin typeface="Arial"/>
                <a:cs typeface="Arial"/>
              </a:rPr>
              <a:t> </a:t>
            </a:r>
            <a:r>
              <a:rPr sz="5400" b="1" spc="-5" dirty="0">
                <a:latin typeface="Arial"/>
                <a:cs typeface="Arial"/>
              </a:rPr>
              <a:t>can </a:t>
            </a:r>
            <a:r>
              <a:rPr sz="5400" b="1" dirty="0">
                <a:latin typeface="Arial"/>
                <a:cs typeface="Arial"/>
              </a:rPr>
              <a:t>B</a:t>
            </a:r>
            <a:r>
              <a:rPr sz="5400" b="1" spc="-5" dirty="0">
                <a:latin typeface="Arial"/>
                <a:cs typeface="Arial"/>
              </a:rPr>
              <a:t>ig </a:t>
            </a:r>
            <a:r>
              <a:rPr sz="5400" b="1" dirty="0">
                <a:latin typeface="Arial"/>
                <a:cs typeface="Arial"/>
              </a:rPr>
              <a:t>D</a:t>
            </a:r>
            <a:r>
              <a:rPr sz="5400" b="1" spc="-5" dirty="0">
                <a:latin typeface="Arial"/>
                <a:cs typeface="Arial"/>
              </a:rPr>
              <a:t>a</a:t>
            </a:r>
            <a:r>
              <a:rPr sz="5400" b="1" dirty="0">
                <a:latin typeface="Arial"/>
                <a:cs typeface="Arial"/>
              </a:rPr>
              <a:t>ta</a:t>
            </a:r>
            <a:r>
              <a:rPr sz="5400" b="1" spc="-10" dirty="0">
                <a:latin typeface="Arial"/>
                <a:cs typeface="Arial"/>
              </a:rPr>
              <a:t> </a:t>
            </a:r>
            <a:r>
              <a:rPr sz="5400" b="1" dirty="0">
                <a:latin typeface="Arial"/>
                <a:cs typeface="Arial"/>
              </a:rPr>
              <a:t>h</a:t>
            </a:r>
            <a:r>
              <a:rPr sz="5400" b="1" spc="-5" dirty="0">
                <a:latin typeface="Arial"/>
                <a:cs typeface="Arial"/>
              </a:rPr>
              <a:t>e</a:t>
            </a:r>
            <a:r>
              <a:rPr sz="5400" b="1" spc="-10" dirty="0">
                <a:latin typeface="Arial"/>
                <a:cs typeface="Arial"/>
              </a:rPr>
              <a:t>l</a:t>
            </a:r>
            <a:r>
              <a:rPr sz="5400" b="1" spc="-5" dirty="0">
                <a:latin typeface="Arial"/>
                <a:cs typeface="Arial"/>
              </a:rPr>
              <a:t>p?</a:t>
            </a:r>
            <a:endParaRPr sz="5400">
              <a:latin typeface="Arial"/>
              <a:cs typeface="Arial"/>
            </a:endParaRPr>
          </a:p>
        </p:txBody>
      </p:sp>
      <p:sp>
        <p:nvSpPr>
          <p:cNvPr id="3" name="object 3"/>
          <p:cNvSpPr/>
          <p:nvPr/>
        </p:nvSpPr>
        <p:spPr>
          <a:xfrm>
            <a:off x="311150" y="1289050"/>
            <a:ext cx="1981200" cy="1752600"/>
          </a:xfrm>
          <a:custGeom>
            <a:avLst/>
            <a:gdLst/>
            <a:ahLst/>
            <a:cxnLst/>
            <a:rect l="l" t="t" r="r" b="b"/>
            <a:pathLst>
              <a:path w="1981200" h="1752600">
                <a:moveTo>
                  <a:pt x="990600" y="0"/>
                </a:moveTo>
                <a:lnTo>
                  <a:pt x="909355" y="2904"/>
                </a:lnTo>
                <a:lnTo>
                  <a:pt x="829919" y="11469"/>
                </a:lnTo>
                <a:lnTo>
                  <a:pt x="752547" y="25467"/>
                </a:lnTo>
                <a:lnTo>
                  <a:pt x="677493" y="44674"/>
                </a:lnTo>
                <a:lnTo>
                  <a:pt x="605013" y="68864"/>
                </a:lnTo>
                <a:lnTo>
                  <a:pt x="535362" y="97811"/>
                </a:lnTo>
                <a:lnTo>
                  <a:pt x="468794" y="131290"/>
                </a:lnTo>
                <a:lnTo>
                  <a:pt x="405564" y="169075"/>
                </a:lnTo>
                <a:lnTo>
                  <a:pt x="345928" y="210941"/>
                </a:lnTo>
                <a:lnTo>
                  <a:pt x="290140" y="256662"/>
                </a:lnTo>
                <a:lnTo>
                  <a:pt x="238455" y="306013"/>
                </a:lnTo>
                <a:lnTo>
                  <a:pt x="191128" y="358768"/>
                </a:lnTo>
                <a:lnTo>
                  <a:pt x="148414" y="414702"/>
                </a:lnTo>
                <a:lnTo>
                  <a:pt x="110568" y="473589"/>
                </a:lnTo>
                <a:lnTo>
                  <a:pt x="77846" y="535204"/>
                </a:lnTo>
                <a:lnTo>
                  <a:pt x="50501" y="599321"/>
                </a:lnTo>
                <a:lnTo>
                  <a:pt x="28789" y="665715"/>
                </a:lnTo>
                <a:lnTo>
                  <a:pt x="12965" y="734159"/>
                </a:lnTo>
                <a:lnTo>
                  <a:pt x="3283" y="804429"/>
                </a:lnTo>
                <a:lnTo>
                  <a:pt x="0" y="876300"/>
                </a:lnTo>
                <a:lnTo>
                  <a:pt x="3283" y="948170"/>
                </a:lnTo>
                <a:lnTo>
                  <a:pt x="12965" y="1018440"/>
                </a:lnTo>
                <a:lnTo>
                  <a:pt x="28789" y="1086884"/>
                </a:lnTo>
                <a:lnTo>
                  <a:pt x="50501" y="1153278"/>
                </a:lnTo>
                <a:lnTo>
                  <a:pt x="77846" y="1217395"/>
                </a:lnTo>
                <a:lnTo>
                  <a:pt x="110568" y="1279010"/>
                </a:lnTo>
                <a:lnTo>
                  <a:pt x="148414" y="1337897"/>
                </a:lnTo>
                <a:lnTo>
                  <a:pt x="191128" y="1393831"/>
                </a:lnTo>
                <a:lnTo>
                  <a:pt x="238455" y="1446586"/>
                </a:lnTo>
                <a:lnTo>
                  <a:pt x="290140" y="1495937"/>
                </a:lnTo>
                <a:lnTo>
                  <a:pt x="345928" y="1541658"/>
                </a:lnTo>
                <a:lnTo>
                  <a:pt x="405564" y="1583524"/>
                </a:lnTo>
                <a:lnTo>
                  <a:pt x="468794" y="1621309"/>
                </a:lnTo>
                <a:lnTo>
                  <a:pt x="535362" y="1654788"/>
                </a:lnTo>
                <a:lnTo>
                  <a:pt x="605013" y="1683735"/>
                </a:lnTo>
                <a:lnTo>
                  <a:pt x="677493" y="1707925"/>
                </a:lnTo>
                <a:lnTo>
                  <a:pt x="752547" y="1727132"/>
                </a:lnTo>
                <a:lnTo>
                  <a:pt x="829919" y="1741130"/>
                </a:lnTo>
                <a:lnTo>
                  <a:pt x="909355" y="1749695"/>
                </a:lnTo>
                <a:lnTo>
                  <a:pt x="990600" y="1752600"/>
                </a:lnTo>
                <a:lnTo>
                  <a:pt x="1071844" y="1749695"/>
                </a:lnTo>
                <a:lnTo>
                  <a:pt x="1151280" y="1741130"/>
                </a:lnTo>
                <a:lnTo>
                  <a:pt x="1228652" y="1727132"/>
                </a:lnTo>
                <a:lnTo>
                  <a:pt x="1303706" y="1707925"/>
                </a:lnTo>
                <a:lnTo>
                  <a:pt x="1376186" y="1683735"/>
                </a:lnTo>
                <a:lnTo>
                  <a:pt x="1445837" y="1654788"/>
                </a:lnTo>
                <a:lnTo>
                  <a:pt x="1512405" y="1621309"/>
                </a:lnTo>
                <a:lnTo>
                  <a:pt x="1575635" y="1583524"/>
                </a:lnTo>
                <a:lnTo>
                  <a:pt x="1635271" y="1541658"/>
                </a:lnTo>
                <a:lnTo>
                  <a:pt x="1691059" y="1495937"/>
                </a:lnTo>
                <a:lnTo>
                  <a:pt x="1742744" y="1446586"/>
                </a:lnTo>
                <a:lnTo>
                  <a:pt x="1790071" y="1393831"/>
                </a:lnTo>
                <a:lnTo>
                  <a:pt x="1832785" y="1337897"/>
                </a:lnTo>
                <a:lnTo>
                  <a:pt x="1870631" y="1279010"/>
                </a:lnTo>
                <a:lnTo>
                  <a:pt x="1903353" y="1217395"/>
                </a:lnTo>
                <a:lnTo>
                  <a:pt x="1930698" y="1153278"/>
                </a:lnTo>
                <a:lnTo>
                  <a:pt x="1952410" y="1086884"/>
                </a:lnTo>
                <a:lnTo>
                  <a:pt x="1968234" y="1018440"/>
                </a:lnTo>
                <a:lnTo>
                  <a:pt x="1977916" y="948170"/>
                </a:lnTo>
                <a:lnTo>
                  <a:pt x="1981200" y="876300"/>
                </a:lnTo>
                <a:lnTo>
                  <a:pt x="1977916" y="804429"/>
                </a:lnTo>
                <a:lnTo>
                  <a:pt x="1968234" y="734159"/>
                </a:lnTo>
                <a:lnTo>
                  <a:pt x="1952410" y="665715"/>
                </a:lnTo>
                <a:lnTo>
                  <a:pt x="1930698" y="599321"/>
                </a:lnTo>
                <a:lnTo>
                  <a:pt x="1903353" y="535204"/>
                </a:lnTo>
                <a:lnTo>
                  <a:pt x="1870631" y="473589"/>
                </a:lnTo>
                <a:lnTo>
                  <a:pt x="1832785" y="414702"/>
                </a:lnTo>
                <a:lnTo>
                  <a:pt x="1790071" y="358768"/>
                </a:lnTo>
                <a:lnTo>
                  <a:pt x="1742744" y="306013"/>
                </a:lnTo>
                <a:lnTo>
                  <a:pt x="1691059" y="256662"/>
                </a:lnTo>
                <a:lnTo>
                  <a:pt x="1635271" y="210941"/>
                </a:lnTo>
                <a:lnTo>
                  <a:pt x="1575635" y="169075"/>
                </a:lnTo>
                <a:lnTo>
                  <a:pt x="1512405" y="131290"/>
                </a:lnTo>
                <a:lnTo>
                  <a:pt x="1445837" y="97811"/>
                </a:lnTo>
                <a:lnTo>
                  <a:pt x="1376186" y="68864"/>
                </a:lnTo>
                <a:lnTo>
                  <a:pt x="1303706" y="44674"/>
                </a:lnTo>
                <a:lnTo>
                  <a:pt x="1228652" y="25467"/>
                </a:lnTo>
                <a:lnTo>
                  <a:pt x="1151280" y="11469"/>
                </a:lnTo>
                <a:lnTo>
                  <a:pt x="1071844" y="2904"/>
                </a:lnTo>
                <a:lnTo>
                  <a:pt x="990600" y="0"/>
                </a:lnTo>
                <a:close/>
              </a:path>
            </a:pathLst>
          </a:custGeom>
          <a:solidFill>
            <a:srgbClr val="618FFD"/>
          </a:solidFill>
        </p:spPr>
        <p:txBody>
          <a:bodyPr wrap="square" lIns="0" tIns="0" rIns="0" bIns="0" rtlCol="0"/>
          <a:lstStyle/>
          <a:p>
            <a:endParaRPr/>
          </a:p>
        </p:txBody>
      </p:sp>
      <p:sp>
        <p:nvSpPr>
          <p:cNvPr id="4" name="object 4"/>
          <p:cNvSpPr/>
          <p:nvPr/>
        </p:nvSpPr>
        <p:spPr>
          <a:xfrm>
            <a:off x="311150" y="1289050"/>
            <a:ext cx="1981200" cy="1752600"/>
          </a:xfrm>
          <a:custGeom>
            <a:avLst/>
            <a:gdLst/>
            <a:ahLst/>
            <a:cxnLst/>
            <a:rect l="l" t="t" r="r" b="b"/>
            <a:pathLst>
              <a:path w="1981200" h="1752600">
                <a:moveTo>
                  <a:pt x="0" y="876300"/>
                </a:moveTo>
                <a:lnTo>
                  <a:pt x="3283" y="804429"/>
                </a:lnTo>
                <a:lnTo>
                  <a:pt x="12965" y="734159"/>
                </a:lnTo>
                <a:lnTo>
                  <a:pt x="28789" y="665715"/>
                </a:lnTo>
                <a:lnTo>
                  <a:pt x="50501" y="599321"/>
                </a:lnTo>
                <a:lnTo>
                  <a:pt x="77846" y="535204"/>
                </a:lnTo>
                <a:lnTo>
                  <a:pt x="110568" y="473589"/>
                </a:lnTo>
                <a:lnTo>
                  <a:pt x="148414" y="414702"/>
                </a:lnTo>
                <a:lnTo>
                  <a:pt x="191128" y="358768"/>
                </a:lnTo>
                <a:lnTo>
                  <a:pt x="238455" y="306013"/>
                </a:lnTo>
                <a:lnTo>
                  <a:pt x="290140" y="256662"/>
                </a:lnTo>
                <a:lnTo>
                  <a:pt x="345928" y="210941"/>
                </a:lnTo>
                <a:lnTo>
                  <a:pt x="405564" y="169075"/>
                </a:lnTo>
                <a:lnTo>
                  <a:pt x="468794" y="131289"/>
                </a:lnTo>
                <a:lnTo>
                  <a:pt x="535362" y="97811"/>
                </a:lnTo>
                <a:lnTo>
                  <a:pt x="605013" y="68864"/>
                </a:lnTo>
                <a:lnTo>
                  <a:pt x="677493" y="44674"/>
                </a:lnTo>
                <a:lnTo>
                  <a:pt x="752547" y="25467"/>
                </a:lnTo>
                <a:lnTo>
                  <a:pt x="829919" y="11469"/>
                </a:lnTo>
                <a:lnTo>
                  <a:pt x="909355" y="2904"/>
                </a:lnTo>
                <a:lnTo>
                  <a:pt x="990600" y="0"/>
                </a:lnTo>
                <a:lnTo>
                  <a:pt x="1071844" y="2904"/>
                </a:lnTo>
                <a:lnTo>
                  <a:pt x="1151280" y="11469"/>
                </a:lnTo>
                <a:lnTo>
                  <a:pt x="1228652" y="25467"/>
                </a:lnTo>
                <a:lnTo>
                  <a:pt x="1303706" y="44674"/>
                </a:lnTo>
                <a:lnTo>
                  <a:pt x="1376186" y="68864"/>
                </a:lnTo>
                <a:lnTo>
                  <a:pt x="1445837" y="97811"/>
                </a:lnTo>
                <a:lnTo>
                  <a:pt x="1512405" y="131289"/>
                </a:lnTo>
                <a:lnTo>
                  <a:pt x="1575635" y="169075"/>
                </a:lnTo>
                <a:lnTo>
                  <a:pt x="1635271" y="210941"/>
                </a:lnTo>
                <a:lnTo>
                  <a:pt x="1691059" y="256662"/>
                </a:lnTo>
                <a:lnTo>
                  <a:pt x="1742744" y="306013"/>
                </a:lnTo>
                <a:lnTo>
                  <a:pt x="1790071" y="358768"/>
                </a:lnTo>
                <a:lnTo>
                  <a:pt x="1832785" y="414702"/>
                </a:lnTo>
                <a:lnTo>
                  <a:pt x="1870631" y="473589"/>
                </a:lnTo>
                <a:lnTo>
                  <a:pt x="1903353" y="535204"/>
                </a:lnTo>
                <a:lnTo>
                  <a:pt x="1930698" y="599321"/>
                </a:lnTo>
                <a:lnTo>
                  <a:pt x="1952410" y="665715"/>
                </a:lnTo>
                <a:lnTo>
                  <a:pt x="1968234" y="734159"/>
                </a:lnTo>
                <a:lnTo>
                  <a:pt x="1977916" y="804429"/>
                </a:lnTo>
                <a:lnTo>
                  <a:pt x="1981200" y="876300"/>
                </a:lnTo>
                <a:lnTo>
                  <a:pt x="1977916" y="948170"/>
                </a:lnTo>
                <a:lnTo>
                  <a:pt x="1968234" y="1018440"/>
                </a:lnTo>
                <a:lnTo>
                  <a:pt x="1952410" y="1086885"/>
                </a:lnTo>
                <a:lnTo>
                  <a:pt x="1930698" y="1153278"/>
                </a:lnTo>
                <a:lnTo>
                  <a:pt x="1903353" y="1217395"/>
                </a:lnTo>
                <a:lnTo>
                  <a:pt x="1870631" y="1279010"/>
                </a:lnTo>
                <a:lnTo>
                  <a:pt x="1832785" y="1337897"/>
                </a:lnTo>
                <a:lnTo>
                  <a:pt x="1790071" y="1393831"/>
                </a:lnTo>
                <a:lnTo>
                  <a:pt x="1742744" y="1446586"/>
                </a:lnTo>
                <a:lnTo>
                  <a:pt x="1691059" y="1495937"/>
                </a:lnTo>
                <a:lnTo>
                  <a:pt x="1635271" y="1541658"/>
                </a:lnTo>
                <a:lnTo>
                  <a:pt x="1575635" y="1583524"/>
                </a:lnTo>
                <a:lnTo>
                  <a:pt x="1512405" y="1621310"/>
                </a:lnTo>
                <a:lnTo>
                  <a:pt x="1445837" y="1654788"/>
                </a:lnTo>
                <a:lnTo>
                  <a:pt x="1376186" y="1683736"/>
                </a:lnTo>
                <a:lnTo>
                  <a:pt x="1303706" y="1707925"/>
                </a:lnTo>
                <a:lnTo>
                  <a:pt x="1228652" y="1727132"/>
                </a:lnTo>
                <a:lnTo>
                  <a:pt x="1151280" y="1741130"/>
                </a:lnTo>
                <a:lnTo>
                  <a:pt x="1071844" y="1749695"/>
                </a:lnTo>
                <a:lnTo>
                  <a:pt x="990600" y="1752600"/>
                </a:lnTo>
                <a:lnTo>
                  <a:pt x="909355" y="1749695"/>
                </a:lnTo>
                <a:lnTo>
                  <a:pt x="829919" y="1741130"/>
                </a:lnTo>
                <a:lnTo>
                  <a:pt x="752547" y="1727132"/>
                </a:lnTo>
                <a:lnTo>
                  <a:pt x="677493" y="1707925"/>
                </a:lnTo>
                <a:lnTo>
                  <a:pt x="605013" y="1683736"/>
                </a:lnTo>
                <a:lnTo>
                  <a:pt x="535362" y="1654788"/>
                </a:lnTo>
                <a:lnTo>
                  <a:pt x="468794" y="1621310"/>
                </a:lnTo>
                <a:lnTo>
                  <a:pt x="405564" y="1583524"/>
                </a:lnTo>
                <a:lnTo>
                  <a:pt x="345928" y="1541658"/>
                </a:lnTo>
                <a:lnTo>
                  <a:pt x="290140" y="1495937"/>
                </a:lnTo>
                <a:lnTo>
                  <a:pt x="238455" y="1446586"/>
                </a:lnTo>
                <a:lnTo>
                  <a:pt x="191128" y="1393831"/>
                </a:lnTo>
                <a:lnTo>
                  <a:pt x="148414" y="1337897"/>
                </a:lnTo>
                <a:lnTo>
                  <a:pt x="110568" y="1279010"/>
                </a:lnTo>
                <a:lnTo>
                  <a:pt x="77846" y="1217395"/>
                </a:lnTo>
                <a:lnTo>
                  <a:pt x="50501" y="1153278"/>
                </a:lnTo>
                <a:lnTo>
                  <a:pt x="28789" y="1086885"/>
                </a:lnTo>
                <a:lnTo>
                  <a:pt x="12965" y="1018440"/>
                </a:lnTo>
                <a:lnTo>
                  <a:pt x="3283" y="948170"/>
                </a:lnTo>
                <a:lnTo>
                  <a:pt x="0" y="876300"/>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813593" y="2014468"/>
            <a:ext cx="957580"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P</a:t>
            </a:r>
            <a:r>
              <a:rPr sz="2400" spc="-35" dirty="0">
                <a:solidFill>
                  <a:srgbClr val="FFFFFF"/>
                </a:solidFill>
                <a:latin typeface="Arial"/>
                <a:cs typeface="Arial"/>
              </a:rPr>
              <a:t>eopl</a:t>
            </a:r>
            <a:r>
              <a:rPr sz="2400" dirty="0">
                <a:solidFill>
                  <a:srgbClr val="FFFFFF"/>
                </a:solidFill>
                <a:latin typeface="Arial"/>
                <a:cs typeface="Arial"/>
              </a:rPr>
              <a:t>e</a:t>
            </a:r>
            <a:endParaRPr sz="2400">
              <a:latin typeface="Arial"/>
              <a:cs typeface="Arial"/>
            </a:endParaRPr>
          </a:p>
        </p:txBody>
      </p:sp>
      <p:sp>
        <p:nvSpPr>
          <p:cNvPr id="6" name="object 6"/>
          <p:cNvSpPr/>
          <p:nvPr/>
        </p:nvSpPr>
        <p:spPr>
          <a:xfrm>
            <a:off x="4349750" y="1060450"/>
            <a:ext cx="2133600" cy="2057400"/>
          </a:xfrm>
          <a:custGeom>
            <a:avLst/>
            <a:gdLst/>
            <a:ahLst/>
            <a:cxnLst/>
            <a:rect l="l" t="t" r="r" b="b"/>
            <a:pathLst>
              <a:path w="2133600" h="2057400">
                <a:moveTo>
                  <a:pt x="1066800" y="0"/>
                </a:moveTo>
                <a:lnTo>
                  <a:pt x="979305" y="3410"/>
                </a:lnTo>
                <a:lnTo>
                  <a:pt x="893759" y="13463"/>
                </a:lnTo>
                <a:lnTo>
                  <a:pt x="810435" y="29896"/>
                </a:lnTo>
                <a:lnTo>
                  <a:pt x="729608" y="52443"/>
                </a:lnTo>
                <a:lnTo>
                  <a:pt x="651553" y="80840"/>
                </a:lnTo>
                <a:lnTo>
                  <a:pt x="576544" y="114821"/>
                </a:lnTo>
                <a:lnTo>
                  <a:pt x="504855" y="154122"/>
                </a:lnTo>
                <a:lnTo>
                  <a:pt x="436761" y="198479"/>
                </a:lnTo>
                <a:lnTo>
                  <a:pt x="372538" y="247626"/>
                </a:lnTo>
                <a:lnTo>
                  <a:pt x="312458" y="301299"/>
                </a:lnTo>
                <a:lnTo>
                  <a:pt x="256797" y="359232"/>
                </a:lnTo>
                <a:lnTo>
                  <a:pt x="205830" y="421162"/>
                </a:lnTo>
                <a:lnTo>
                  <a:pt x="159831" y="486824"/>
                </a:lnTo>
                <a:lnTo>
                  <a:pt x="119074" y="555952"/>
                </a:lnTo>
                <a:lnTo>
                  <a:pt x="83834" y="628283"/>
                </a:lnTo>
                <a:lnTo>
                  <a:pt x="54386" y="703551"/>
                </a:lnTo>
                <a:lnTo>
                  <a:pt x="31004" y="781491"/>
                </a:lnTo>
                <a:lnTo>
                  <a:pt x="13962" y="861839"/>
                </a:lnTo>
                <a:lnTo>
                  <a:pt x="3536" y="944330"/>
                </a:lnTo>
                <a:lnTo>
                  <a:pt x="0" y="1028700"/>
                </a:lnTo>
                <a:lnTo>
                  <a:pt x="3536" y="1113069"/>
                </a:lnTo>
                <a:lnTo>
                  <a:pt x="13962" y="1195560"/>
                </a:lnTo>
                <a:lnTo>
                  <a:pt x="31004" y="1275908"/>
                </a:lnTo>
                <a:lnTo>
                  <a:pt x="54386" y="1353848"/>
                </a:lnTo>
                <a:lnTo>
                  <a:pt x="83834" y="1429116"/>
                </a:lnTo>
                <a:lnTo>
                  <a:pt x="119074" y="1501447"/>
                </a:lnTo>
                <a:lnTo>
                  <a:pt x="159831" y="1570575"/>
                </a:lnTo>
                <a:lnTo>
                  <a:pt x="205830" y="1636237"/>
                </a:lnTo>
                <a:lnTo>
                  <a:pt x="256797" y="1698167"/>
                </a:lnTo>
                <a:lnTo>
                  <a:pt x="312458" y="1756100"/>
                </a:lnTo>
                <a:lnTo>
                  <a:pt x="372538" y="1809773"/>
                </a:lnTo>
                <a:lnTo>
                  <a:pt x="436761" y="1858920"/>
                </a:lnTo>
                <a:lnTo>
                  <a:pt x="504855" y="1903277"/>
                </a:lnTo>
                <a:lnTo>
                  <a:pt x="576544" y="1942578"/>
                </a:lnTo>
                <a:lnTo>
                  <a:pt x="651553" y="1976559"/>
                </a:lnTo>
                <a:lnTo>
                  <a:pt x="729608" y="2004956"/>
                </a:lnTo>
                <a:lnTo>
                  <a:pt x="810435" y="2027503"/>
                </a:lnTo>
                <a:lnTo>
                  <a:pt x="893759" y="2043936"/>
                </a:lnTo>
                <a:lnTo>
                  <a:pt x="979305" y="2053989"/>
                </a:lnTo>
                <a:lnTo>
                  <a:pt x="1066800" y="2057400"/>
                </a:lnTo>
                <a:lnTo>
                  <a:pt x="1154294" y="2053989"/>
                </a:lnTo>
                <a:lnTo>
                  <a:pt x="1239840" y="2043936"/>
                </a:lnTo>
                <a:lnTo>
                  <a:pt x="1323164" y="2027503"/>
                </a:lnTo>
                <a:lnTo>
                  <a:pt x="1403991" y="2004956"/>
                </a:lnTo>
                <a:lnTo>
                  <a:pt x="1482046" y="1976559"/>
                </a:lnTo>
                <a:lnTo>
                  <a:pt x="1557055" y="1942578"/>
                </a:lnTo>
                <a:lnTo>
                  <a:pt x="1628744" y="1903277"/>
                </a:lnTo>
                <a:lnTo>
                  <a:pt x="1696838" y="1858920"/>
                </a:lnTo>
                <a:lnTo>
                  <a:pt x="1761061" y="1809773"/>
                </a:lnTo>
                <a:lnTo>
                  <a:pt x="1821141" y="1756100"/>
                </a:lnTo>
                <a:lnTo>
                  <a:pt x="1876802" y="1698167"/>
                </a:lnTo>
                <a:lnTo>
                  <a:pt x="1927769" y="1636237"/>
                </a:lnTo>
                <a:lnTo>
                  <a:pt x="1973768" y="1570575"/>
                </a:lnTo>
                <a:lnTo>
                  <a:pt x="2014525" y="1501447"/>
                </a:lnTo>
                <a:lnTo>
                  <a:pt x="2049765" y="1429116"/>
                </a:lnTo>
                <a:lnTo>
                  <a:pt x="2079213" y="1353848"/>
                </a:lnTo>
                <a:lnTo>
                  <a:pt x="2102595" y="1275908"/>
                </a:lnTo>
                <a:lnTo>
                  <a:pt x="2119637" y="1195560"/>
                </a:lnTo>
                <a:lnTo>
                  <a:pt x="2130063" y="1113069"/>
                </a:lnTo>
                <a:lnTo>
                  <a:pt x="2133600" y="1028700"/>
                </a:lnTo>
                <a:lnTo>
                  <a:pt x="2130063" y="944330"/>
                </a:lnTo>
                <a:lnTo>
                  <a:pt x="2119637" y="861839"/>
                </a:lnTo>
                <a:lnTo>
                  <a:pt x="2102595" y="781491"/>
                </a:lnTo>
                <a:lnTo>
                  <a:pt x="2079213" y="703551"/>
                </a:lnTo>
                <a:lnTo>
                  <a:pt x="2049765" y="628283"/>
                </a:lnTo>
                <a:lnTo>
                  <a:pt x="2014525" y="555952"/>
                </a:lnTo>
                <a:lnTo>
                  <a:pt x="1973768" y="486824"/>
                </a:lnTo>
                <a:lnTo>
                  <a:pt x="1927769" y="421162"/>
                </a:lnTo>
                <a:lnTo>
                  <a:pt x="1876802" y="359232"/>
                </a:lnTo>
                <a:lnTo>
                  <a:pt x="1821141" y="301299"/>
                </a:lnTo>
                <a:lnTo>
                  <a:pt x="1761061" y="247626"/>
                </a:lnTo>
                <a:lnTo>
                  <a:pt x="1696838" y="198479"/>
                </a:lnTo>
                <a:lnTo>
                  <a:pt x="1628744" y="154122"/>
                </a:lnTo>
                <a:lnTo>
                  <a:pt x="1557055" y="114821"/>
                </a:lnTo>
                <a:lnTo>
                  <a:pt x="1482046" y="80840"/>
                </a:lnTo>
                <a:lnTo>
                  <a:pt x="1403991" y="52443"/>
                </a:lnTo>
                <a:lnTo>
                  <a:pt x="1323164" y="29896"/>
                </a:lnTo>
                <a:lnTo>
                  <a:pt x="1239840" y="13463"/>
                </a:lnTo>
                <a:lnTo>
                  <a:pt x="1154294" y="3410"/>
                </a:lnTo>
                <a:lnTo>
                  <a:pt x="1066800" y="0"/>
                </a:lnTo>
                <a:close/>
              </a:path>
            </a:pathLst>
          </a:custGeom>
          <a:solidFill>
            <a:srgbClr val="618FFD"/>
          </a:solidFill>
        </p:spPr>
        <p:txBody>
          <a:bodyPr wrap="square" lIns="0" tIns="0" rIns="0" bIns="0" rtlCol="0"/>
          <a:lstStyle/>
          <a:p>
            <a:endParaRPr/>
          </a:p>
        </p:txBody>
      </p:sp>
      <p:sp>
        <p:nvSpPr>
          <p:cNvPr id="7" name="object 7"/>
          <p:cNvSpPr/>
          <p:nvPr/>
        </p:nvSpPr>
        <p:spPr>
          <a:xfrm>
            <a:off x="4349750" y="1060450"/>
            <a:ext cx="2133600" cy="2057400"/>
          </a:xfrm>
          <a:custGeom>
            <a:avLst/>
            <a:gdLst/>
            <a:ahLst/>
            <a:cxnLst/>
            <a:rect l="l" t="t" r="r" b="b"/>
            <a:pathLst>
              <a:path w="2133600" h="2057400">
                <a:moveTo>
                  <a:pt x="0" y="1028700"/>
                </a:moveTo>
                <a:lnTo>
                  <a:pt x="3536" y="944330"/>
                </a:lnTo>
                <a:lnTo>
                  <a:pt x="13962" y="861839"/>
                </a:lnTo>
                <a:lnTo>
                  <a:pt x="31004" y="781491"/>
                </a:lnTo>
                <a:lnTo>
                  <a:pt x="54386" y="703551"/>
                </a:lnTo>
                <a:lnTo>
                  <a:pt x="83834" y="628283"/>
                </a:lnTo>
                <a:lnTo>
                  <a:pt x="119074" y="555953"/>
                </a:lnTo>
                <a:lnTo>
                  <a:pt x="159831" y="486824"/>
                </a:lnTo>
                <a:lnTo>
                  <a:pt x="205830" y="421163"/>
                </a:lnTo>
                <a:lnTo>
                  <a:pt x="256797" y="359232"/>
                </a:lnTo>
                <a:lnTo>
                  <a:pt x="312458" y="301299"/>
                </a:lnTo>
                <a:lnTo>
                  <a:pt x="372538" y="247626"/>
                </a:lnTo>
                <a:lnTo>
                  <a:pt x="436761" y="198479"/>
                </a:lnTo>
                <a:lnTo>
                  <a:pt x="504855" y="154122"/>
                </a:lnTo>
                <a:lnTo>
                  <a:pt x="576544" y="114821"/>
                </a:lnTo>
                <a:lnTo>
                  <a:pt x="651553" y="80840"/>
                </a:lnTo>
                <a:lnTo>
                  <a:pt x="729608" y="52443"/>
                </a:lnTo>
                <a:lnTo>
                  <a:pt x="810435" y="29896"/>
                </a:lnTo>
                <a:lnTo>
                  <a:pt x="893759" y="13463"/>
                </a:lnTo>
                <a:lnTo>
                  <a:pt x="979305" y="3410"/>
                </a:lnTo>
                <a:lnTo>
                  <a:pt x="1066800" y="0"/>
                </a:lnTo>
                <a:lnTo>
                  <a:pt x="1154294" y="3410"/>
                </a:lnTo>
                <a:lnTo>
                  <a:pt x="1239840" y="13463"/>
                </a:lnTo>
                <a:lnTo>
                  <a:pt x="1323164" y="29896"/>
                </a:lnTo>
                <a:lnTo>
                  <a:pt x="1403991" y="52443"/>
                </a:lnTo>
                <a:lnTo>
                  <a:pt x="1482046" y="80840"/>
                </a:lnTo>
                <a:lnTo>
                  <a:pt x="1557055" y="114821"/>
                </a:lnTo>
                <a:lnTo>
                  <a:pt x="1628744" y="154122"/>
                </a:lnTo>
                <a:lnTo>
                  <a:pt x="1696838" y="198479"/>
                </a:lnTo>
                <a:lnTo>
                  <a:pt x="1761061" y="247626"/>
                </a:lnTo>
                <a:lnTo>
                  <a:pt x="1821141" y="301299"/>
                </a:lnTo>
                <a:lnTo>
                  <a:pt x="1876802" y="359232"/>
                </a:lnTo>
                <a:lnTo>
                  <a:pt x="1927769" y="421163"/>
                </a:lnTo>
                <a:lnTo>
                  <a:pt x="1973768" y="486824"/>
                </a:lnTo>
                <a:lnTo>
                  <a:pt x="2014525" y="555953"/>
                </a:lnTo>
                <a:lnTo>
                  <a:pt x="2049765" y="628283"/>
                </a:lnTo>
                <a:lnTo>
                  <a:pt x="2079213" y="703551"/>
                </a:lnTo>
                <a:lnTo>
                  <a:pt x="2102595" y="781491"/>
                </a:lnTo>
                <a:lnTo>
                  <a:pt x="2119637" y="861839"/>
                </a:lnTo>
                <a:lnTo>
                  <a:pt x="2130063" y="944330"/>
                </a:lnTo>
                <a:lnTo>
                  <a:pt x="2133600" y="1028700"/>
                </a:lnTo>
                <a:lnTo>
                  <a:pt x="2130063" y="1113069"/>
                </a:lnTo>
                <a:lnTo>
                  <a:pt x="2119637" y="1195560"/>
                </a:lnTo>
                <a:lnTo>
                  <a:pt x="2102595" y="1275908"/>
                </a:lnTo>
                <a:lnTo>
                  <a:pt x="2079213" y="1353848"/>
                </a:lnTo>
                <a:lnTo>
                  <a:pt x="2049765" y="1429116"/>
                </a:lnTo>
                <a:lnTo>
                  <a:pt x="2014525" y="1501446"/>
                </a:lnTo>
                <a:lnTo>
                  <a:pt x="1973768" y="1570575"/>
                </a:lnTo>
                <a:lnTo>
                  <a:pt x="1927769" y="1636236"/>
                </a:lnTo>
                <a:lnTo>
                  <a:pt x="1876802" y="1698166"/>
                </a:lnTo>
                <a:lnTo>
                  <a:pt x="1821141" y="1756100"/>
                </a:lnTo>
                <a:lnTo>
                  <a:pt x="1761061" y="1809773"/>
                </a:lnTo>
                <a:lnTo>
                  <a:pt x="1696838" y="1858920"/>
                </a:lnTo>
                <a:lnTo>
                  <a:pt x="1628744" y="1903277"/>
                </a:lnTo>
                <a:lnTo>
                  <a:pt x="1557055" y="1942578"/>
                </a:lnTo>
                <a:lnTo>
                  <a:pt x="1482046" y="1976559"/>
                </a:lnTo>
                <a:lnTo>
                  <a:pt x="1403991" y="2004956"/>
                </a:lnTo>
                <a:lnTo>
                  <a:pt x="1323164" y="2027503"/>
                </a:lnTo>
                <a:lnTo>
                  <a:pt x="1239840" y="2043936"/>
                </a:lnTo>
                <a:lnTo>
                  <a:pt x="1154294" y="2053989"/>
                </a:lnTo>
                <a:lnTo>
                  <a:pt x="1066800" y="2057400"/>
                </a:lnTo>
                <a:lnTo>
                  <a:pt x="979305" y="2053989"/>
                </a:lnTo>
                <a:lnTo>
                  <a:pt x="893759" y="2043936"/>
                </a:lnTo>
                <a:lnTo>
                  <a:pt x="810435" y="2027503"/>
                </a:lnTo>
                <a:lnTo>
                  <a:pt x="729608" y="2004956"/>
                </a:lnTo>
                <a:lnTo>
                  <a:pt x="651553" y="1976559"/>
                </a:lnTo>
                <a:lnTo>
                  <a:pt x="576544" y="1942578"/>
                </a:lnTo>
                <a:lnTo>
                  <a:pt x="504855" y="1903277"/>
                </a:lnTo>
                <a:lnTo>
                  <a:pt x="436761" y="1858920"/>
                </a:lnTo>
                <a:lnTo>
                  <a:pt x="372538" y="1809773"/>
                </a:lnTo>
                <a:lnTo>
                  <a:pt x="312458" y="1756100"/>
                </a:lnTo>
                <a:lnTo>
                  <a:pt x="256797" y="1698166"/>
                </a:lnTo>
                <a:lnTo>
                  <a:pt x="205830" y="1636236"/>
                </a:lnTo>
                <a:lnTo>
                  <a:pt x="159831" y="1570575"/>
                </a:lnTo>
                <a:lnTo>
                  <a:pt x="119074" y="1501446"/>
                </a:lnTo>
                <a:lnTo>
                  <a:pt x="83834" y="1429116"/>
                </a:lnTo>
                <a:lnTo>
                  <a:pt x="54386" y="1353848"/>
                </a:lnTo>
                <a:lnTo>
                  <a:pt x="31004" y="1275908"/>
                </a:lnTo>
                <a:lnTo>
                  <a:pt x="13962" y="1195560"/>
                </a:lnTo>
                <a:lnTo>
                  <a:pt x="3536" y="1113069"/>
                </a:lnTo>
                <a:lnTo>
                  <a:pt x="0" y="102870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4836318" y="1938268"/>
            <a:ext cx="1130935"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S</a:t>
            </a:r>
            <a:r>
              <a:rPr sz="2400" spc="-35" dirty="0">
                <a:solidFill>
                  <a:srgbClr val="FFFFFF"/>
                </a:solidFill>
                <a:latin typeface="Arial"/>
                <a:cs typeface="Arial"/>
              </a:rPr>
              <a:t>en</a:t>
            </a:r>
            <a:r>
              <a:rPr sz="2400" dirty="0">
                <a:solidFill>
                  <a:srgbClr val="FFFFFF"/>
                </a:solidFill>
                <a:latin typeface="Arial"/>
                <a:cs typeface="Arial"/>
              </a:rPr>
              <a:t>s</a:t>
            </a:r>
            <a:r>
              <a:rPr sz="2400" spc="-35" dirty="0">
                <a:solidFill>
                  <a:srgbClr val="FFFFFF"/>
                </a:solidFill>
                <a:latin typeface="Arial"/>
                <a:cs typeface="Arial"/>
              </a:rPr>
              <a:t>o</a:t>
            </a:r>
            <a:r>
              <a:rPr sz="2400" dirty="0">
                <a:solidFill>
                  <a:srgbClr val="FFFFFF"/>
                </a:solidFill>
                <a:latin typeface="Arial"/>
                <a:cs typeface="Arial"/>
              </a:rPr>
              <a:t>rs</a:t>
            </a:r>
            <a:endParaRPr sz="2400">
              <a:latin typeface="Arial"/>
              <a:cs typeface="Arial"/>
            </a:endParaRPr>
          </a:p>
        </p:txBody>
      </p:sp>
      <p:sp>
        <p:nvSpPr>
          <p:cNvPr id="9" name="object 9"/>
          <p:cNvSpPr/>
          <p:nvPr/>
        </p:nvSpPr>
        <p:spPr>
          <a:xfrm>
            <a:off x="2063750" y="2736850"/>
            <a:ext cx="2286000" cy="2209800"/>
          </a:xfrm>
          <a:custGeom>
            <a:avLst/>
            <a:gdLst/>
            <a:ahLst/>
            <a:cxnLst/>
            <a:rect l="l" t="t" r="r" b="b"/>
            <a:pathLst>
              <a:path w="2286000" h="2209800">
                <a:moveTo>
                  <a:pt x="1143000" y="0"/>
                </a:moveTo>
                <a:lnTo>
                  <a:pt x="1049256" y="3662"/>
                </a:lnTo>
                <a:lnTo>
                  <a:pt x="957599" y="14461"/>
                </a:lnTo>
                <a:lnTo>
                  <a:pt x="868323" y="32111"/>
                </a:lnTo>
                <a:lnTo>
                  <a:pt x="781723" y="56328"/>
                </a:lnTo>
                <a:lnTo>
                  <a:pt x="698092" y="86828"/>
                </a:lnTo>
                <a:lnTo>
                  <a:pt x="617725" y="123326"/>
                </a:lnTo>
                <a:lnTo>
                  <a:pt x="540916" y="165539"/>
                </a:lnTo>
                <a:lnTo>
                  <a:pt x="467959" y="213181"/>
                </a:lnTo>
                <a:lnTo>
                  <a:pt x="399147" y="265969"/>
                </a:lnTo>
                <a:lnTo>
                  <a:pt x="334777" y="323617"/>
                </a:lnTo>
                <a:lnTo>
                  <a:pt x="275140" y="385842"/>
                </a:lnTo>
                <a:lnTo>
                  <a:pt x="220532" y="452360"/>
                </a:lnTo>
                <a:lnTo>
                  <a:pt x="171247" y="522885"/>
                </a:lnTo>
                <a:lnTo>
                  <a:pt x="127579" y="597134"/>
                </a:lnTo>
                <a:lnTo>
                  <a:pt x="89822" y="674822"/>
                </a:lnTo>
                <a:lnTo>
                  <a:pt x="58270" y="755666"/>
                </a:lnTo>
                <a:lnTo>
                  <a:pt x="33218" y="839379"/>
                </a:lnTo>
                <a:lnTo>
                  <a:pt x="14959" y="925679"/>
                </a:lnTo>
                <a:lnTo>
                  <a:pt x="3789" y="1014280"/>
                </a:lnTo>
                <a:lnTo>
                  <a:pt x="0" y="1104900"/>
                </a:lnTo>
                <a:lnTo>
                  <a:pt x="3789" y="1195518"/>
                </a:lnTo>
                <a:lnTo>
                  <a:pt x="14959" y="1284120"/>
                </a:lnTo>
                <a:lnTo>
                  <a:pt x="33218" y="1370420"/>
                </a:lnTo>
                <a:lnTo>
                  <a:pt x="58270" y="1454133"/>
                </a:lnTo>
                <a:lnTo>
                  <a:pt x="89822" y="1534976"/>
                </a:lnTo>
                <a:lnTo>
                  <a:pt x="127579" y="1612665"/>
                </a:lnTo>
                <a:lnTo>
                  <a:pt x="171247" y="1686914"/>
                </a:lnTo>
                <a:lnTo>
                  <a:pt x="220532" y="1757439"/>
                </a:lnTo>
                <a:lnTo>
                  <a:pt x="275140" y="1823957"/>
                </a:lnTo>
                <a:lnTo>
                  <a:pt x="334777" y="1886182"/>
                </a:lnTo>
                <a:lnTo>
                  <a:pt x="399147" y="1943830"/>
                </a:lnTo>
                <a:lnTo>
                  <a:pt x="467959" y="1996618"/>
                </a:lnTo>
                <a:lnTo>
                  <a:pt x="540916" y="2044260"/>
                </a:lnTo>
                <a:lnTo>
                  <a:pt x="617725" y="2086473"/>
                </a:lnTo>
                <a:lnTo>
                  <a:pt x="698092" y="2122971"/>
                </a:lnTo>
                <a:lnTo>
                  <a:pt x="781723" y="2153471"/>
                </a:lnTo>
                <a:lnTo>
                  <a:pt x="868323" y="2177688"/>
                </a:lnTo>
                <a:lnTo>
                  <a:pt x="957599" y="2195338"/>
                </a:lnTo>
                <a:lnTo>
                  <a:pt x="1049256" y="2206137"/>
                </a:lnTo>
                <a:lnTo>
                  <a:pt x="1143000" y="2209800"/>
                </a:lnTo>
                <a:lnTo>
                  <a:pt x="1236743" y="2206137"/>
                </a:lnTo>
                <a:lnTo>
                  <a:pt x="1328400" y="2195338"/>
                </a:lnTo>
                <a:lnTo>
                  <a:pt x="1417676" y="2177688"/>
                </a:lnTo>
                <a:lnTo>
                  <a:pt x="1504276" y="2153471"/>
                </a:lnTo>
                <a:lnTo>
                  <a:pt x="1587907" y="2122971"/>
                </a:lnTo>
                <a:lnTo>
                  <a:pt x="1668274" y="2086473"/>
                </a:lnTo>
                <a:lnTo>
                  <a:pt x="1745083" y="2044260"/>
                </a:lnTo>
                <a:lnTo>
                  <a:pt x="1818040" y="1996618"/>
                </a:lnTo>
                <a:lnTo>
                  <a:pt x="1886852" y="1943830"/>
                </a:lnTo>
                <a:lnTo>
                  <a:pt x="1951222" y="1886182"/>
                </a:lnTo>
                <a:lnTo>
                  <a:pt x="2010859" y="1823957"/>
                </a:lnTo>
                <a:lnTo>
                  <a:pt x="2065467" y="1757439"/>
                </a:lnTo>
                <a:lnTo>
                  <a:pt x="2114752" y="1686914"/>
                </a:lnTo>
                <a:lnTo>
                  <a:pt x="2158420" y="1612665"/>
                </a:lnTo>
                <a:lnTo>
                  <a:pt x="2196177" y="1534976"/>
                </a:lnTo>
                <a:lnTo>
                  <a:pt x="2227729" y="1454133"/>
                </a:lnTo>
                <a:lnTo>
                  <a:pt x="2252781" y="1370420"/>
                </a:lnTo>
                <a:lnTo>
                  <a:pt x="2271040" y="1284120"/>
                </a:lnTo>
                <a:lnTo>
                  <a:pt x="2282210" y="1195518"/>
                </a:lnTo>
                <a:lnTo>
                  <a:pt x="2286000" y="1104900"/>
                </a:lnTo>
                <a:lnTo>
                  <a:pt x="2282210" y="1014280"/>
                </a:lnTo>
                <a:lnTo>
                  <a:pt x="2271040" y="925679"/>
                </a:lnTo>
                <a:lnTo>
                  <a:pt x="2252781" y="839379"/>
                </a:lnTo>
                <a:lnTo>
                  <a:pt x="2227729" y="755666"/>
                </a:lnTo>
                <a:lnTo>
                  <a:pt x="2196177" y="674822"/>
                </a:lnTo>
                <a:lnTo>
                  <a:pt x="2158420" y="597134"/>
                </a:lnTo>
                <a:lnTo>
                  <a:pt x="2114752" y="522885"/>
                </a:lnTo>
                <a:lnTo>
                  <a:pt x="2065467" y="452360"/>
                </a:lnTo>
                <a:lnTo>
                  <a:pt x="2010859" y="385842"/>
                </a:lnTo>
                <a:lnTo>
                  <a:pt x="1951222" y="323617"/>
                </a:lnTo>
                <a:lnTo>
                  <a:pt x="1886852" y="265969"/>
                </a:lnTo>
                <a:lnTo>
                  <a:pt x="1818040" y="213181"/>
                </a:lnTo>
                <a:lnTo>
                  <a:pt x="1745083" y="165539"/>
                </a:lnTo>
                <a:lnTo>
                  <a:pt x="1668274" y="123326"/>
                </a:lnTo>
                <a:lnTo>
                  <a:pt x="1587907" y="86828"/>
                </a:lnTo>
                <a:lnTo>
                  <a:pt x="1504276" y="56328"/>
                </a:lnTo>
                <a:lnTo>
                  <a:pt x="1417676" y="32111"/>
                </a:lnTo>
                <a:lnTo>
                  <a:pt x="1328400" y="14461"/>
                </a:lnTo>
                <a:lnTo>
                  <a:pt x="1236743" y="3662"/>
                </a:lnTo>
                <a:lnTo>
                  <a:pt x="1143000" y="0"/>
                </a:lnTo>
                <a:close/>
              </a:path>
            </a:pathLst>
          </a:custGeom>
          <a:solidFill>
            <a:srgbClr val="618FFD"/>
          </a:solidFill>
        </p:spPr>
        <p:txBody>
          <a:bodyPr wrap="square" lIns="0" tIns="0" rIns="0" bIns="0" rtlCol="0"/>
          <a:lstStyle/>
          <a:p>
            <a:endParaRPr/>
          </a:p>
        </p:txBody>
      </p:sp>
      <p:sp>
        <p:nvSpPr>
          <p:cNvPr id="10" name="object 10"/>
          <p:cNvSpPr/>
          <p:nvPr/>
        </p:nvSpPr>
        <p:spPr>
          <a:xfrm>
            <a:off x="2063750" y="2736850"/>
            <a:ext cx="2286000" cy="2209800"/>
          </a:xfrm>
          <a:custGeom>
            <a:avLst/>
            <a:gdLst/>
            <a:ahLst/>
            <a:cxnLst/>
            <a:rect l="l" t="t" r="r" b="b"/>
            <a:pathLst>
              <a:path w="2286000" h="2209800">
                <a:moveTo>
                  <a:pt x="0" y="1104900"/>
                </a:moveTo>
                <a:lnTo>
                  <a:pt x="3789" y="1014281"/>
                </a:lnTo>
                <a:lnTo>
                  <a:pt x="14959" y="925679"/>
                </a:lnTo>
                <a:lnTo>
                  <a:pt x="33218" y="839379"/>
                </a:lnTo>
                <a:lnTo>
                  <a:pt x="58270" y="755666"/>
                </a:lnTo>
                <a:lnTo>
                  <a:pt x="89822" y="674823"/>
                </a:lnTo>
                <a:lnTo>
                  <a:pt x="127579" y="597134"/>
                </a:lnTo>
                <a:lnTo>
                  <a:pt x="171247" y="522885"/>
                </a:lnTo>
                <a:lnTo>
                  <a:pt x="220532" y="452360"/>
                </a:lnTo>
                <a:lnTo>
                  <a:pt x="275140" y="385842"/>
                </a:lnTo>
                <a:lnTo>
                  <a:pt x="334776" y="323617"/>
                </a:lnTo>
                <a:lnTo>
                  <a:pt x="399147" y="265969"/>
                </a:lnTo>
                <a:lnTo>
                  <a:pt x="467959" y="213181"/>
                </a:lnTo>
                <a:lnTo>
                  <a:pt x="540916" y="165539"/>
                </a:lnTo>
                <a:lnTo>
                  <a:pt x="617725" y="123326"/>
                </a:lnTo>
                <a:lnTo>
                  <a:pt x="698092" y="86828"/>
                </a:lnTo>
                <a:lnTo>
                  <a:pt x="781723" y="56328"/>
                </a:lnTo>
                <a:lnTo>
                  <a:pt x="868323" y="32111"/>
                </a:lnTo>
                <a:lnTo>
                  <a:pt x="957599" y="14461"/>
                </a:lnTo>
                <a:lnTo>
                  <a:pt x="1049256" y="3662"/>
                </a:lnTo>
                <a:lnTo>
                  <a:pt x="1143000" y="0"/>
                </a:lnTo>
                <a:lnTo>
                  <a:pt x="1236743" y="3662"/>
                </a:lnTo>
                <a:lnTo>
                  <a:pt x="1328400" y="14461"/>
                </a:lnTo>
                <a:lnTo>
                  <a:pt x="1417676" y="32111"/>
                </a:lnTo>
                <a:lnTo>
                  <a:pt x="1504276" y="56328"/>
                </a:lnTo>
                <a:lnTo>
                  <a:pt x="1587907" y="86828"/>
                </a:lnTo>
                <a:lnTo>
                  <a:pt x="1668274" y="123326"/>
                </a:lnTo>
                <a:lnTo>
                  <a:pt x="1745083" y="165539"/>
                </a:lnTo>
                <a:lnTo>
                  <a:pt x="1818041" y="213181"/>
                </a:lnTo>
                <a:lnTo>
                  <a:pt x="1886852" y="265969"/>
                </a:lnTo>
                <a:lnTo>
                  <a:pt x="1951223" y="323617"/>
                </a:lnTo>
                <a:lnTo>
                  <a:pt x="2010859" y="385842"/>
                </a:lnTo>
                <a:lnTo>
                  <a:pt x="2065467" y="452360"/>
                </a:lnTo>
                <a:lnTo>
                  <a:pt x="2114752" y="522885"/>
                </a:lnTo>
                <a:lnTo>
                  <a:pt x="2158420" y="597134"/>
                </a:lnTo>
                <a:lnTo>
                  <a:pt x="2196177" y="674823"/>
                </a:lnTo>
                <a:lnTo>
                  <a:pt x="2227729" y="755666"/>
                </a:lnTo>
                <a:lnTo>
                  <a:pt x="2252781" y="839379"/>
                </a:lnTo>
                <a:lnTo>
                  <a:pt x="2271040" y="925679"/>
                </a:lnTo>
                <a:lnTo>
                  <a:pt x="2282211" y="1014281"/>
                </a:lnTo>
                <a:lnTo>
                  <a:pt x="2286000" y="1104900"/>
                </a:lnTo>
                <a:lnTo>
                  <a:pt x="2282211" y="1195518"/>
                </a:lnTo>
                <a:lnTo>
                  <a:pt x="2271040" y="1284120"/>
                </a:lnTo>
                <a:lnTo>
                  <a:pt x="2252781" y="1370420"/>
                </a:lnTo>
                <a:lnTo>
                  <a:pt x="2227729" y="1454133"/>
                </a:lnTo>
                <a:lnTo>
                  <a:pt x="2196177" y="1534976"/>
                </a:lnTo>
                <a:lnTo>
                  <a:pt x="2158420" y="1612665"/>
                </a:lnTo>
                <a:lnTo>
                  <a:pt x="2114752" y="1686914"/>
                </a:lnTo>
                <a:lnTo>
                  <a:pt x="2065467" y="1757439"/>
                </a:lnTo>
                <a:lnTo>
                  <a:pt x="2010859" y="1823956"/>
                </a:lnTo>
                <a:lnTo>
                  <a:pt x="1951223" y="1886182"/>
                </a:lnTo>
                <a:lnTo>
                  <a:pt x="1886852" y="1943830"/>
                </a:lnTo>
                <a:lnTo>
                  <a:pt x="1818041" y="1996618"/>
                </a:lnTo>
                <a:lnTo>
                  <a:pt x="1745083" y="2044260"/>
                </a:lnTo>
                <a:lnTo>
                  <a:pt x="1668274" y="2086473"/>
                </a:lnTo>
                <a:lnTo>
                  <a:pt x="1587907" y="2122971"/>
                </a:lnTo>
                <a:lnTo>
                  <a:pt x="1504276" y="2153471"/>
                </a:lnTo>
                <a:lnTo>
                  <a:pt x="1417676" y="2177688"/>
                </a:lnTo>
                <a:lnTo>
                  <a:pt x="1328400" y="2195338"/>
                </a:lnTo>
                <a:lnTo>
                  <a:pt x="1236743" y="2206137"/>
                </a:lnTo>
                <a:lnTo>
                  <a:pt x="1143000" y="2209800"/>
                </a:lnTo>
                <a:lnTo>
                  <a:pt x="1049256" y="2206137"/>
                </a:lnTo>
                <a:lnTo>
                  <a:pt x="957599" y="2195338"/>
                </a:lnTo>
                <a:lnTo>
                  <a:pt x="868323" y="2177688"/>
                </a:lnTo>
                <a:lnTo>
                  <a:pt x="781723" y="2153471"/>
                </a:lnTo>
                <a:lnTo>
                  <a:pt x="698092" y="2122971"/>
                </a:lnTo>
                <a:lnTo>
                  <a:pt x="617725" y="2086473"/>
                </a:lnTo>
                <a:lnTo>
                  <a:pt x="540916" y="2044260"/>
                </a:lnTo>
                <a:lnTo>
                  <a:pt x="467959" y="1996618"/>
                </a:lnTo>
                <a:lnTo>
                  <a:pt x="399147" y="1943830"/>
                </a:lnTo>
                <a:lnTo>
                  <a:pt x="334776" y="1886182"/>
                </a:lnTo>
                <a:lnTo>
                  <a:pt x="275140" y="1823956"/>
                </a:lnTo>
                <a:lnTo>
                  <a:pt x="220532" y="1757439"/>
                </a:lnTo>
                <a:lnTo>
                  <a:pt x="171247" y="1686914"/>
                </a:lnTo>
                <a:lnTo>
                  <a:pt x="127579" y="1612665"/>
                </a:lnTo>
                <a:lnTo>
                  <a:pt x="89822" y="1534976"/>
                </a:lnTo>
                <a:lnTo>
                  <a:pt x="58270" y="1454133"/>
                </a:lnTo>
                <a:lnTo>
                  <a:pt x="33218" y="1370420"/>
                </a:lnTo>
                <a:lnTo>
                  <a:pt x="14959" y="1284120"/>
                </a:lnTo>
                <a:lnTo>
                  <a:pt x="3789" y="1195518"/>
                </a:lnTo>
                <a:lnTo>
                  <a:pt x="0" y="1104900"/>
                </a:lnTo>
                <a:close/>
              </a:path>
            </a:pathLst>
          </a:custGeom>
          <a:ln w="12700">
            <a:solidFill>
              <a:srgbClr val="000000"/>
            </a:solidFill>
          </a:ln>
        </p:spPr>
        <p:txBody>
          <a:bodyPr wrap="square" lIns="0" tIns="0" rIns="0" bIns="0" rtlCol="0"/>
          <a:lstStyle/>
          <a:p>
            <a:endParaRPr/>
          </a:p>
        </p:txBody>
      </p:sp>
      <p:sp>
        <p:nvSpPr>
          <p:cNvPr id="11" name="object 11"/>
          <p:cNvSpPr txBox="1"/>
          <p:nvPr/>
        </p:nvSpPr>
        <p:spPr>
          <a:xfrm>
            <a:off x="2267711" y="3690868"/>
            <a:ext cx="1880235" cy="330200"/>
          </a:xfrm>
          <a:prstGeom prst="rect">
            <a:avLst/>
          </a:prstGeom>
        </p:spPr>
        <p:txBody>
          <a:bodyPr vert="horz" wrap="square" lIns="0" tIns="0" rIns="0" bIns="0" rtlCol="0">
            <a:spAutoFit/>
          </a:bodyPr>
          <a:lstStyle/>
          <a:p>
            <a:pPr marL="12700">
              <a:lnSpc>
                <a:spcPct val="100000"/>
              </a:lnSpc>
            </a:pPr>
            <a:r>
              <a:rPr sz="2400" spc="25" dirty="0">
                <a:solidFill>
                  <a:srgbClr val="FFFFFF"/>
                </a:solidFill>
                <a:latin typeface="Arial"/>
                <a:cs typeface="Arial"/>
              </a:rPr>
              <a:t>O</a:t>
            </a:r>
            <a:r>
              <a:rPr sz="2400" dirty="0">
                <a:solidFill>
                  <a:srgbClr val="FFFFFF"/>
                </a:solidFill>
                <a:latin typeface="Arial"/>
                <a:cs typeface="Arial"/>
              </a:rPr>
              <a:t>r</a:t>
            </a:r>
            <a:r>
              <a:rPr sz="2400" spc="-35" dirty="0">
                <a:solidFill>
                  <a:srgbClr val="FFFFFF"/>
                </a:solidFill>
                <a:latin typeface="Arial"/>
                <a:cs typeface="Arial"/>
              </a:rPr>
              <a:t>gani</a:t>
            </a:r>
            <a:r>
              <a:rPr sz="2400" dirty="0">
                <a:solidFill>
                  <a:srgbClr val="FFFFFF"/>
                </a:solidFill>
                <a:latin typeface="Arial"/>
                <a:cs typeface="Arial"/>
              </a:rPr>
              <a:t>z</a:t>
            </a:r>
            <a:r>
              <a:rPr sz="2400" spc="-35" dirty="0">
                <a:solidFill>
                  <a:srgbClr val="FFFFFF"/>
                </a:solidFill>
                <a:latin typeface="Arial"/>
                <a:cs typeface="Arial"/>
              </a:rPr>
              <a:t>a</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s</a:t>
            </a:r>
            <a:endParaRPr sz="2400">
              <a:latin typeface="Arial"/>
              <a:cs typeface="Arial"/>
            </a:endParaRPr>
          </a:p>
        </p:txBody>
      </p:sp>
      <p:sp>
        <p:nvSpPr>
          <p:cNvPr id="12" name="object 12"/>
          <p:cNvSpPr/>
          <p:nvPr/>
        </p:nvSpPr>
        <p:spPr>
          <a:xfrm>
            <a:off x="2276759" y="1874817"/>
            <a:ext cx="771525" cy="335280"/>
          </a:xfrm>
          <a:custGeom>
            <a:avLst/>
            <a:gdLst/>
            <a:ahLst/>
            <a:cxnLst/>
            <a:rect l="l" t="t" r="r" b="b"/>
            <a:pathLst>
              <a:path w="771525" h="335280">
                <a:moveTo>
                  <a:pt x="679573" y="183121"/>
                </a:moveTo>
                <a:lnTo>
                  <a:pt x="570574" y="183121"/>
                </a:lnTo>
                <a:lnTo>
                  <a:pt x="482015" y="269520"/>
                </a:lnTo>
                <a:lnTo>
                  <a:pt x="474593" y="279632"/>
                </a:lnTo>
                <a:lnTo>
                  <a:pt x="470936" y="291173"/>
                </a:lnTo>
                <a:lnTo>
                  <a:pt x="471057" y="303176"/>
                </a:lnTo>
                <a:lnTo>
                  <a:pt x="474968" y="314673"/>
                </a:lnTo>
                <a:lnTo>
                  <a:pt x="487283" y="326936"/>
                </a:lnTo>
                <a:lnTo>
                  <a:pt x="497870" y="333063"/>
                </a:lnTo>
                <a:lnTo>
                  <a:pt x="507583" y="334877"/>
                </a:lnTo>
                <a:lnTo>
                  <a:pt x="508225" y="334877"/>
                </a:lnTo>
                <a:lnTo>
                  <a:pt x="520688" y="332939"/>
                </a:lnTo>
                <a:lnTo>
                  <a:pt x="532142" y="326768"/>
                </a:lnTo>
                <a:lnTo>
                  <a:pt x="679573" y="183121"/>
                </a:lnTo>
                <a:close/>
              </a:path>
              <a:path w="771525" h="335280">
                <a:moveTo>
                  <a:pt x="441867" y="0"/>
                </a:moveTo>
                <a:lnTo>
                  <a:pt x="429808" y="2669"/>
                </a:lnTo>
                <a:lnTo>
                  <a:pt x="419304" y="8983"/>
                </a:lnTo>
                <a:lnTo>
                  <a:pt x="411260" y="18445"/>
                </a:lnTo>
                <a:lnTo>
                  <a:pt x="407970" y="33503"/>
                </a:lnTo>
                <a:lnTo>
                  <a:pt x="408456" y="46712"/>
                </a:lnTo>
                <a:lnTo>
                  <a:pt x="412256" y="57811"/>
                </a:lnTo>
                <a:lnTo>
                  <a:pt x="418911" y="66540"/>
                </a:lnTo>
                <a:lnTo>
                  <a:pt x="427960" y="72639"/>
                </a:lnTo>
                <a:lnTo>
                  <a:pt x="552093" y="109197"/>
                </a:lnTo>
                <a:lnTo>
                  <a:pt x="0" y="247220"/>
                </a:lnTo>
                <a:lnTo>
                  <a:pt x="18481" y="321144"/>
                </a:lnTo>
                <a:lnTo>
                  <a:pt x="570574" y="183121"/>
                </a:lnTo>
                <a:lnTo>
                  <a:pt x="679573" y="183121"/>
                </a:lnTo>
                <a:lnTo>
                  <a:pt x="771411" y="93639"/>
                </a:lnTo>
                <a:lnTo>
                  <a:pt x="454581" y="1470"/>
                </a:lnTo>
                <a:lnTo>
                  <a:pt x="441867" y="0"/>
                </a:lnTo>
                <a:close/>
              </a:path>
            </a:pathLst>
          </a:custGeom>
          <a:solidFill>
            <a:srgbClr val="009D00"/>
          </a:solidFill>
        </p:spPr>
        <p:txBody>
          <a:bodyPr wrap="square" lIns="0" tIns="0" rIns="0" bIns="0" rtlCol="0"/>
          <a:lstStyle/>
          <a:p>
            <a:endParaRPr/>
          </a:p>
        </p:txBody>
      </p:sp>
      <p:sp>
        <p:nvSpPr>
          <p:cNvPr id="13" name="object 13"/>
          <p:cNvSpPr/>
          <p:nvPr/>
        </p:nvSpPr>
        <p:spPr>
          <a:xfrm>
            <a:off x="3352624" y="1832904"/>
            <a:ext cx="995680" cy="340995"/>
          </a:xfrm>
          <a:custGeom>
            <a:avLst/>
            <a:gdLst/>
            <a:ahLst/>
            <a:cxnLst/>
            <a:rect l="l" t="t" r="r" b="b"/>
            <a:pathLst>
              <a:path w="995679" h="340994">
                <a:moveTo>
                  <a:pt x="314281" y="0"/>
                </a:moveTo>
                <a:lnTo>
                  <a:pt x="302195" y="3081"/>
                </a:lnTo>
                <a:lnTo>
                  <a:pt x="0" y="135575"/>
                </a:lnTo>
                <a:lnTo>
                  <a:pt x="268044" y="336014"/>
                </a:lnTo>
                <a:lnTo>
                  <a:pt x="279950" y="340381"/>
                </a:lnTo>
                <a:lnTo>
                  <a:pt x="292332" y="340630"/>
                </a:lnTo>
                <a:lnTo>
                  <a:pt x="293363" y="340468"/>
                </a:lnTo>
                <a:lnTo>
                  <a:pt x="302615" y="337289"/>
                </a:lnTo>
                <a:lnTo>
                  <a:pt x="312241" y="329644"/>
                </a:lnTo>
                <a:lnTo>
                  <a:pt x="322873" y="315566"/>
                </a:lnTo>
                <a:lnTo>
                  <a:pt x="325016" y="303816"/>
                </a:lnTo>
                <a:lnTo>
                  <a:pt x="323458" y="292100"/>
                </a:lnTo>
                <a:lnTo>
                  <a:pt x="318332" y="281331"/>
                </a:lnTo>
                <a:lnTo>
                  <a:pt x="309766" y="272424"/>
                </a:lnTo>
                <a:lnTo>
                  <a:pt x="210748" y="198244"/>
                </a:lnTo>
                <a:lnTo>
                  <a:pt x="875522" y="198244"/>
                </a:lnTo>
                <a:lnTo>
                  <a:pt x="219482" y="122547"/>
                </a:lnTo>
                <a:lnTo>
                  <a:pt x="339831" y="68818"/>
                </a:lnTo>
                <a:lnTo>
                  <a:pt x="347151" y="61428"/>
                </a:lnTo>
                <a:lnTo>
                  <a:pt x="351874" y="51932"/>
                </a:lnTo>
                <a:lnTo>
                  <a:pt x="353606" y="40576"/>
                </a:lnTo>
                <a:lnTo>
                  <a:pt x="351949" y="27605"/>
                </a:lnTo>
                <a:lnTo>
                  <a:pt x="346508" y="13265"/>
                </a:lnTo>
                <a:lnTo>
                  <a:pt x="337324" y="5437"/>
                </a:lnTo>
                <a:lnTo>
                  <a:pt x="326286" y="900"/>
                </a:lnTo>
                <a:lnTo>
                  <a:pt x="314281" y="0"/>
                </a:lnTo>
                <a:close/>
              </a:path>
              <a:path w="995679" h="340994">
                <a:moveTo>
                  <a:pt x="875522" y="198244"/>
                </a:moveTo>
                <a:lnTo>
                  <a:pt x="210748" y="198244"/>
                </a:lnTo>
                <a:lnTo>
                  <a:pt x="986407" y="287744"/>
                </a:lnTo>
                <a:lnTo>
                  <a:pt x="995142" y="212046"/>
                </a:lnTo>
                <a:lnTo>
                  <a:pt x="875522" y="198244"/>
                </a:lnTo>
                <a:close/>
              </a:path>
            </a:pathLst>
          </a:custGeom>
          <a:solidFill>
            <a:srgbClr val="009D00"/>
          </a:solidFill>
        </p:spPr>
        <p:txBody>
          <a:bodyPr wrap="square" lIns="0" tIns="0" rIns="0" bIns="0" rtlCol="0"/>
          <a:lstStyle/>
          <a:p>
            <a:endParaRPr/>
          </a:p>
        </p:txBody>
      </p:sp>
      <p:sp>
        <p:nvSpPr>
          <p:cNvPr id="14" name="object 14"/>
          <p:cNvSpPr/>
          <p:nvPr/>
        </p:nvSpPr>
        <p:spPr>
          <a:xfrm>
            <a:off x="3068469" y="2120724"/>
            <a:ext cx="340995" cy="614680"/>
          </a:xfrm>
          <a:custGeom>
            <a:avLst/>
            <a:gdLst/>
            <a:ahLst/>
            <a:cxnLst/>
            <a:rect l="l" t="t" r="r" b="b"/>
            <a:pathLst>
              <a:path w="340995" h="614680">
                <a:moveTo>
                  <a:pt x="297514" y="210145"/>
                </a:moveTo>
                <a:lnTo>
                  <a:pt x="143487" y="210145"/>
                </a:lnTo>
                <a:lnTo>
                  <a:pt x="94125" y="605049"/>
                </a:lnTo>
                <a:lnTo>
                  <a:pt x="169736" y="614500"/>
                </a:lnTo>
                <a:lnTo>
                  <a:pt x="219099" y="219596"/>
                </a:lnTo>
                <a:lnTo>
                  <a:pt x="301533" y="219596"/>
                </a:lnTo>
                <a:lnTo>
                  <a:pt x="297514" y="210145"/>
                </a:lnTo>
                <a:close/>
              </a:path>
              <a:path w="340995" h="614680">
                <a:moveTo>
                  <a:pt x="301533" y="219596"/>
                </a:moveTo>
                <a:lnTo>
                  <a:pt x="219099" y="219596"/>
                </a:lnTo>
                <a:lnTo>
                  <a:pt x="267702" y="333372"/>
                </a:lnTo>
                <a:lnTo>
                  <a:pt x="274416" y="343904"/>
                </a:lnTo>
                <a:lnTo>
                  <a:pt x="283802" y="351468"/>
                </a:lnTo>
                <a:lnTo>
                  <a:pt x="294975" y="355709"/>
                </a:lnTo>
                <a:lnTo>
                  <a:pt x="307048" y="356271"/>
                </a:lnTo>
                <a:lnTo>
                  <a:pt x="321174" y="349302"/>
                </a:lnTo>
                <a:lnTo>
                  <a:pt x="331382" y="340653"/>
                </a:lnTo>
                <a:lnTo>
                  <a:pt x="337801" y="330819"/>
                </a:lnTo>
                <a:lnTo>
                  <a:pt x="340561" y="320292"/>
                </a:lnTo>
                <a:lnTo>
                  <a:pt x="339793" y="309569"/>
                </a:lnTo>
                <a:lnTo>
                  <a:pt x="301533" y="219596"/>
                </a:lnTo>
                <a:close/>
              </a:path>
              <a:path w="340995" h="614680">
                <a:moveTo>
                  <a:pt x="208152" y="0"/>
                </a:moveTo>
                <a:lnTo>
                  <a:pt x="7824" y="262194"/>
                </a:lnTo>
                <a:lnTo>
                  <a:pt x="2002" y="273102"/>
                </a:lnTo>
                <a:lnTo>
                  <a:pt x="0" y="284867"/>
                </a:lnTo>
                <a:lnTo>
                  <a:pt x="1694" y="296572"/>
                </a:lnTo>
                <a:lnTo>
                  <a:pt x="6962" y="307300"/>
                </a:lnTo>
                <a:lnTo>
                  <a:pt x="19596" y="316075"/>
                </a:lnTo>
                <a:lnTo>
                  <a:pt x="31770" y="320870"/>
                </a:lnTo>
                <a:lnTo>
                  <a:pt x="43169" y="322012"/>
                </a:lnTo>
                <a:lnTo>
                  <a:pt x="53478" y="319831"/>
                </a:lnTo>
                <a:lnTo>
                  <a:pt x="62382" y="314653"/>
                </a:lnTo>
                <a:lnTo>
                  <a:pt x="143487" y="210145"/>
                </a:lnTo>
                <a:lnTo>
                  <a:pt x="297514" y="210145"/>
                </a:lnTo>
                <a:lnTo>
                  <a:pt x="208152" y="0"/>
                </a:lnTo>
                <a:close/>
              </a:path>
            </a:pathLst>
          </a:custGeom>
          <a:solidFill>
            <a:srgbClr val="009D00"/>
          </a:solid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508" rIns="0" bIns="0" rtlCol="0">
            <a:spAutoFit/>
          </a:bodyPr>
          <a:lstStyle/>
          <a:p>
            <a:pPr marL="496570">
              <a:lnSpc>
                <a:spcPct val="100000"/>
              </a:lnSpc>
            </a:pPr>
            <a:r>
              <a:rPr sz="5400" b="1" spc="-5" dirty="0">
                <a:latin typeface="Arial"/>
                <a:cs typeface="Arial"/>
              </a:rPr>
              <a:t>Why</a:t>
            </a:r>
            <a:r>
              <a:rPr sz="5400" b="1" spc="-15" dirty="0">
                <a:latin typeface="Arial"/>
                <a:cs typeface="Arial"/>
              </a:rPr>
              <a:t> </a:t>
            </a:r>
            <a:r>
              <a:rPr sz="5400" b="1" spc="-5" dirty="0">
                <a:latin typeface="Arial"/>
                <a:cs typeface="Arial"/>
              </a:rPr>
              <a:t>can </a:t>
            </a:r>
            <a:r>
              <a:rPr sz="5400" b="1" dirty="0">
                <a:latin typeface="Arial"/>
                <a:cs typeface="Arial"/>
              </a:rPr>
              <a:t>B</a:t>
            </a:r>
            <a:r>
              <a:rPr sz="5400" b="1" spc="-5" dirty="0">
                <a:latin typeface="Arial"/>
                <a:cs typeface="Arial"/>
              </a:rPr>
              <a:t>ig </a:t>
            </a:r>
            <a:r>
              <a:rPr sz="5400" b="1" dirty="0">
                <a:latin typeface="Arial"/>
                <a:cs typeface="Arial"/>
              </a:rPr>
              <a:t>D</a:t>
            </a:r>
            <a:r>
              <a:rPr sz="5400" b="1" spc="-5" dirty="0">
                <a:latin typeface="Arial"/>
                <a:cs typeface="Arial"/>
              </a:rPr>
              <a:t>a</a:t>
            </a:r>
            <a:r>
              <a:rPr sz="5400" b="1" dirty="0">
                <a:latin typeface="Arial"/>
                <a:cs typeface="Arial"/>
              </a:rPr>
              <a:t>ta</a:t>
            </a:r>
            <a:r>
              <a:rPr sz="5400" b="1" spc="-10" dirty="0">
                <a:latin typeface="Arial"/>
                <a:cs typeface="Arial"/>
              </a:rPr>
              <a:t> </a:t>
            </a:r>
            <a:r>
              <a:rPr sz="5400" b="1" dirty="0">
                <a:latin typeface="Arial"/>
                <a:cs typeface="Arial"/>
              </a:rPr>
              <a:t>h</a:t>
            </a:r>
            <a:r>
              <a:rPr sz="5400" b="1" spc="-5" dirty="0">
                <a:latin typeface="Arial"/>
                <a:cs typeface="Arial"/>
              </a:rPr>
              <a:t>e</a:t>
            </a:r>
            <a:r>
              <a:rPr sz="5400" b="1" spc="-10" dirty="0">
                <a:latin typeface="Arial"/>
                <a:cs typeface="Arial"/>
              </a:rPr>
              <a:t>l</a:t>
            </a:r>
            <a:r>
              <a:rPr sz="5400" b="1" spc="-5" dirty="0">
                <a:latin typeface="Arial"/>
                <a:cs typeface="Arial"/>
              </a:rPr>
              <a:t>p?</a:t>
            </a:r>
            <a:endParaRPr sz="5400">
              <a:latin typeface="Arial"/>
              <a:cs typeface="Arial"/>
            </a:endParaRPr>
          </a:p>
        </p:txBody>
      </p:sp>
      <p:sp>
        <p:nvSpPr>
          <p:cNvPr id="3" name="object 3"/>
          <p:cNvSpPr/>
          <p:nvPr/>
        </p:nvSpPr>
        <p:spPr>
          <a:xfrm>
            <a:off x="311150" y="1289050"/>
            <a:ext cx="1981200" cy="1752600"/>
          </a:xfrm>
          <a:custGeom>
            <a:avLst/>
            <a:gdLst/>
            <a:ahLst/>
            <a:cxnLst/>
            <a:rect l="l" t="t" r="r" b="b"/>
            <a:pathLst>
              <a:path w="1981200" h="1752600">
                <a:moveTo>
                  <a:pt x="990600" y="0"/>
                </a:moveTo>
                <a:lnTo>
                  <a:pt x="909355" y="2904"/>
                </a:lnTo>
                <a:lnTo>
                  <a:pt x="829919" y="11469"/>
                </a:lnTo>
                <a:lnTo>
                  <a:pt x="752547" y="25467"/>
                </a:lnTo>
                <a:lnTo>
                  <a:pt x="677493" y="44674"/>
                </a:lnTo>
                <a:lnTo>
                  <a:pt x="605013" y="68864"/>
                </a:lnTo>
                <a:lnTo>
                  <a:pt x="535362" y="97811"/>
                </a:lnTo>
                <a:lnTo>
                  <a:pt x="468794" y="131290"/>
                </a:lnTo>
                <a:lnTo>
                  <a:pt x="405564" y="169075"/>
                </a:lnTo>
                <a:lnTo>
                  <a:pt x="345928" y="210941"/>
                </a:lnTo>
                <a:lnTo>
                  <a:pt x="290140" y="256662"/>
                </a:lnTo>
                <a:lnTo>
                  <a:pt x="238455" y="306013"/>
                </a:lnTo>
                <a:lnTo>
                  <a:pt x="191128" y="358768"/>
                </a:lnTo>
                <a:lnTo>
                  <a:pt x="148414" y="414702"/>
                </a:lnTo>
                <a:lnTo>
                  <a:pt x="110568" y="473589"/>
                </a:lnTo>
                <a:lnTo>
                  <a:pt x="77846" y="535204"/>
                </a:lnTo>
                <a:lnTo>
                  <a:pt x="50501" y="599321"/>
                </a:lnTo>
                <a:lnTo>
                  <a:pt x="28789" y="665715"/>
                </a:lnTo>
                <a:lnTo>
                  <a:pt x="12965" y="734159"/>
                </a:lnTo>
                <a:lnTo>
                  <a:pt x="3283" y="804429"/>
                </a:lnTo>
                <a:lnTo>
                  <a:pt x="0" y="876300"/>
                </a:lnTo>
                <a:lnTo>
                  <a:pt x="3283" y="948170"/>
                </a:lnTo>
                <a:lnTo>
                  <a:pt x="12965" y="1018440"/>
                </a:lnTo>
                <a:lnTo>
                  <a:pt x="28789" y="1086884"/>
                </a:lnTo>
                <a:lnTo>
                  <a:pt x="50501" y="1153278"/>
                </a:lnTo>
                <a:lnTo>
                  <a:pt x="77846" y="1217395"/>
                </a:lnTo>
                <a:lnTo>
                  <a:pt x="110568" y="1279010"/>
                </a:lnTo>
                <a:lnTo>
                  <a:pt x="148414" y="1337897"/>
                </a:lnTo>
                <a:lnTo>
                  <a:pt x="191128" y="1393831"/>
                </a:lnTo>
                <a:lnTo>
                  <a:pt x="238455" y="1446586"/>
                </a:lnTo>
                <a:lnTo>
                  <a:pt x="290140" y="1495937"/>
                </a:lnTo>
                <a:lnTo>
                  <a:pt x="345928" y="1541658"/>
                </a:lnTo>
                <a:lnTo>
                  <a:pt x="405564" y="1583524"/>
                </a:lnTo>
                <a:lnTo>
                  <a:pt x="468794" y="1621309"/>
                </a:lnTo>
                <a:lnTo>
                  <a:pt x="535362" y="1654788"/>
                </a:lnTo>
                <a:lnTo>
                  <a:pt x="605013" y="1683735"/>
                </a:lnTo>
                <a:lnTo>
                  <a:pt x="677493" y="1707925"/>
                </a:lnTo>
                <a:lnTo>
                  <a:pt x="752547" y="1727132"/>
                </a:lnTo>
                <a:lnTo>
                  <a:pt x="829919" y="1741130"/>
                </a:lnTo>
                <a:lnTo>
                  <a:pt x="909355" y="1749695"/>
                </a:lnTo>
                <a:lnTo>
                  <a:pt x="990600" y="1752600"/>
                </a:lnTo>
                <a:lnTo>
                  <a:pt x="1071844" y="1749695"/>
                </a:lnTo>
                <a:lnTo>
                  <a:pt x="1151280" y="1741130"/>
                </a:lnTo>
                <a:lnTo>
                  <a:pt x="1228652" y="1727132"/>
                </a:lnTo>
                <a:lnTo>
                  <a:pt x="1303706" y="1707925"/>
                </a:lnTo>
                <a:lnTo>
                  <a:pt x="1376186" y="1683735"/>
                </a:lnTo>
                <a:lnTo>
                  <a:pt x="1445837" y="1654788"/>
                </a:lnTo>
                <a:lnTo>
                  <a:pt x="1512405" y="1621309"/>
                </a:lnTo>
                <a:lnTo>
                  <a:pt x="1575635" y="1583524"/>
                </a:lnTo>
                <a:lnTo>
                  <a:pt x="1635271" y="1541658"/>
                </a:lnTo>
                <a:lnTo>
                  <a:pt x="1691059" y="1495937"/>
                </a:lnTo>
                <a:lnTo>
                  <a:pt x="1742744" y="1446586"/>
                </a:lnTo>
                <a:lnTo>
                  <a:pt x="1790071" y="1393831"/>
                </a:lnTo>
                <a:lnTo>
                  <a:pt x="1832785" y="1337897"/>
                </a:lnTo>
                <a:lnTo>
                  <a:pt x="1870631" y="1279010"/>
                </a:lnTo>
                <a:lnTo>
                  <a:pt x="1903353" y="1217395"/>
                </a:lnTo>
                <a:lnTo>
                  <a:pt x="1930698" y="1153278"/>
                </a:lnTo>
                <a:lnTo>
                  <a:pt x="1952410" y="1086884"/>
                </a:lnTo>
                <a:lnTo>
                  <a:pt x="1968234" y="1018440"/>
                </a:lnTo>
                <a:lnTo>
                  <a:pt x="1977916" y="948170"/>
                </a:lnTo>
                <a:lnTo>
                  <a:pt x="1981200" y="876300"/>
                </a:lnTo>
                <a:lnTo>
                  <a:pt x="1977916" y="804429"/>
                </a:lnTo>
                <a:lnTo>
                  <a:pt x="1968234" y="734159"/>
                </a:lnTo>
                <a:lnTo>
                  <a:pt x="1952410" y="665715"/>
                </a:lnTo>
                <a:lnTo>
                  <a:pt x="1930698" y="599321"/>
                </a:lnTo>
                <a:lnTo>
                  <a:pt x="1903353" y="535204"/>
                </a:lnTo>
                <a:lnTo>
                  <a:pt x="1870631" y="473589"/>
                </a:lnTo>
                <a:lnTo>
                  <a:pt x="1832785" y="414702"/>
                </a:lnTo>
                <a:lnTo>
                  <a:pt x="1790071" y="358768"/>
                </a:lnTo>
                <a:lnTo>
                  <a:pt x="1742744" y="306013"/>
                </a:lnTo>
                <a:lnTo>
                  <a:pt x="1691059" y="256662"/>
                </a:lnTo>
                <a:lnTo>
                  <a:pt x="1635271" y="210941"/>
                </a:lnTo>
                <a:lnTo>
                  <a:pt x="1575635" y="169075"/>
                </a:lnTo>
                <a:lnTo>
                  <a:pt x="1512405" y="131290"/>
                </a:lnTo>
                <a:lnTo>
                  <a:pt x="1445837" y="97811"/>
                </a:lnTo>
                <a:lnTo>
                  <a:pt x="1376186" y="68864"/>
                </a:lnTo>
                <a:lnTo>
                  <a:pt x="1303706" y="44674"/>
                </a:lnTo>
                <a:lnTo>
                  <a:pt x="1228652" y="25467"/>
                </a:lnTo>
                <a:lnTo>
                  <a:pt x="1151280" y="11469"/>
                </a:lnTo>
                <a:lnTo>
                  <a:pt x="1071844" y="2904"/>
                </a:lnTo>
                <a:lnTo>
                  <a:pt x="990600" y="0"/>
                </a:lnTo>
                <a:close/>
              </a:path>
            </a:pathLst>
          </a:custGeom>
          <a:solidFill>
            <a:srgbClr val="618FFD"/>
          </a:solidFill>
        </p:spPr>
        <p:txBody>
          <a:bodyPr wrap="square" lIns="0" tIns="0" rIns="0" bIns="0" rtlCol="0"/>
          <a:lstStyle/>
          <a:p>
            <a:endParaRPr/>
          </a:p>
        </p:txBody>
      </p:sp>
      <p:sp>
        <p:nvSpPr>
          <p:cNvPr id="4" name="object 4"/>
          <p:cNvSpPr/>
          <p:nvPr/>
        </p:nvSpPr>
        <p:spPr>
          <a:xfrm>
            <a:off x="311150" y="1289050"/>
            <a:ext cx="1981200" cy="1752600"/>
          </a:xfrm>
          <a:custGeom>
            <a:avLst/>
            <a:gdLst/>
            <a:ahLst/>
            <a:cxnLst/>
            <a:rect l="l" t="t" r="r" b="b"/>
            <a:pathLst>
              <a:path w="1981200" h="1752600">
                <a:moveTo>
                  <a:pt x="0" y="876300"/>
                </a:moveTo>
                <a:lnTo>
                  <a:pt x="3283" y="804429"/>
                </a:lnTo>
                <a:lnTo>
                  <a:pt x="12965" y="734159"/>
                </a:lnTo>
                <a:lnTo>
                  <a:pt x="28789" y="665715"/>
                </a:lnTo>
                <a:lnTo>
                  <a:pt x="50501" y="599321"/>
                </a:lnTo>
                <a:lnTo>
                  <a:pt x="77846" y="535204"/>
                </a:lnTo>
                <a:lnTo>
                  <a:pt x="110568" y="473589"/>
                </a:lnTo>
                <a:lnTo>
                  <a:pt x="148414" y="414702"/>
                </a:lnTo>
                <a:lnTo>
                  <a:pt x="191128" y="358768"/>
                </a:lnTo>
                <a:lnTo>
                  <a:pt x="238455" y="306013"/>
                </a:lnTo>
                <a:lnTo>
                  <a:pt x="290140" y="256662"/>
                </a:lnTo>
                <a:lnTo>
                  <a:pt x="345928" y="210941"/>
                </a:lnTo>
                <a:lnTo>
                  <a:pt x="405564" y="169075"/>
                </a:lnTo>
                <a:lnTo>
                  <a:pt x="468794" y="131289"/>
                </a:lnTo>
                <a:lnTo>
                  <a:pt x="535362" y="97811"/>
                </a:lnTo>
                <a:lnTo>
                  <a:pt x="605013" y="68864"/>
                </a:lnTo>
                <a:lnTo>
                  <a:pt x="677493" y="44674"/>
                </a:lnTo>
                <a:lnTo>
                  <a:pt x="752547" y="25467"/>
                </a:lnTo>
                <a:lnTo>
                  <a:pt x="829919" y="11469"/>
                </a:lnTo>
                <a:lnTo>
                  <a:pt x="909355" y="2904"/>
                </a:lnTo>
                <a:lnTo>
                  <a:pt x="990600" y="0"/>
                </a:lnTo>
                <a:lnTo>
                  <a:pt x="1071844" y="2904"/>
                </a:lnTo>
                <a:lnTo>
                  <a:pt x="1151280" y="11469"/>
                </a:lnTo>
                <a:lnTo>
                  <a:pt x="1228652" y="25467"/>
                </a:lnTo>
                <a:lnTo>
                  <a:pt x="1303706" y="44674"/>
                </a:lnTo>
                <a:lnTo>
                  <a:pt x="1376186" y="68864"/>
                </a:lnTo>
                <a:lnTo>
                  <a:pt x="1445837" y="97811"/>
                </a:lnTo>
                <a:lnTo>
                  <a:pt x="1512405" y="131289"/>
                </a:lnTo>
                <a:lnTo>
                  <a:pt x="1575635" y="169075"/>
                </a:lnTo>
                <a:lnTo>
                  <a:pt x="1635271" y="210941"/>
                </a:lnTo>
                <a:lnTo>
                  <a:pt x="1691059" y="256662"/>
                </a:lnTo>
                <a:lnTo>
                  <a:pt x="1742744" y="306013"/>
                </a:lnTo>
                <a:lnTo>
                  <a:pt x="1790071" y="358768"/>
                </a:lnTo>
                <a:lnTo>
                  <a:pt x="1832785" y="414702"/>
                </a:lnTo>
                <a:lnTo>
                  <a:pt x="1870631" y="473589"/>
                </a:lnTo>
                <a:lnTo>
                  <a:pt x="1903353" y="535204"/>
                </a:lnTo>
                <a:lnTo>
                  <a:pt x="1930698" y="599321"/>
                </a:lnTo>
                <a:lnTo>
                  <a:pt x="1952410" y="665715"/>
                </a:lnTo>
                <a:lnTo>
                  <a:pt x="1968234" y="734159"/>
                </a:lnTo>
                <a:lnTo>
                  <a:pt x="1977916" y="804429"/>
                </a:lnTo>
                <a:lnTo>
                  <a:pt x="1981200" y="876300"/>
                </a:lnTo>
                <a:lnTo>
                  <a:pt x="1977916" y="948170"/>
                </a:lnTo>
                <a:lnTo>
                  <a:pt x="1968234" y="1018440"/>
                </a:lnTo>
                <a:lnTo>
                  <a:pt x="1952410" y="1086885"/>
                </a:lnTo>
                <a:lnTo>
                  <a:pt x="1930698" y="1153278"/>
                </a:lnTo>
                <a:lnTo>
                  <a:pt x="1903353" y="1217395"/>
                </a:lnTo>
                <a:lnTo>
                  <a:pt x="1870631" y="1279010"/>
                </a:lnTo>
                <a:lnTo>
                  <a:pt x="1832785" y="1337897"/>
                </a:lnTo>
                <a:lnTo>
                  <a:pt x="1790071" y="1393831"/>
                </a:lnTo>
                <a:lnTo>
                  <a:pt x="1742744" y="1446586"/>
                </a:lnTo>
                <a:lnTo>
                  <a:pt x="1691059" y="1495937"/>
                </a:lnTo>
                <a:lnTo>
                  <a:pt x="1635271" y="1541658"/>
                </a:lnTo>
                <a:lnTo>
                  <a:pt x="1575635" y="1583524"/>
                </a:lnTo>
                <a:lnTo>
                  <a:pt x="1512405" y="1621310"/>
                </a:lnTo>
                <a:lnTo>
                  <a:pt x="1445837" y="1654788"/>
                </a:lnTo>
                <a:lnTo>
                  <a:pt x="1376186" y="1683736"/>
                </a:lnTo>
                <a:lnTo>
                  <a:pt x="1303706" y="1707925"/>
                </a:lnTo>
                <a:lnTo>
                  <a:pt x="1228652" y="1727132"/>
                </a:lnTo>
                <a:lnTo>
                  <a:pt x="1151280" y="1741130"/>
                </a:lnTo>
                <a:lnTo>
                  <a:pt x="1071844" y="1749695"/>
                </a:lnTo>
                <a:lnTo>
                  <a:pt x="990600" y="1752600"/>
                </a:lnTo>
                <a:lnTo>
                  <a:pt x="909355" y="1749695"/>
                </a:lnTo>
                <a:lnTo>
                  <a:pt x="829919" y="1741130"/>
                </a:lnTo>
                <a:lnTo>
                  <a:pt x="752547" y="1727132"/>
                </a:lnTo>
                <a:lnTo>
                  <a:pt x="677493" y="1707925"/>
                </a:lnTo>
                <a:lnTo>
                  <a:pt x="605013" y="1683736"/>
                </a:lnTo>
                <a:lnTo>
                  <a:pt x="535362" y="1654788"/>
                </a:lnTo>
                <a:lnTo>
                  <a:pt x="468794" y="1621310"/>
                </a:lnTo>
                <a:lnTo>
                  <a:pt x="405564" y="1583524"/>
                </a:lnTo>
                <a:lnTo>
                  <a:pt x="345928" y="1541658"/>
                </a:lnTo>
                <a:lnTo>
                  <a:pt x="290140" y="1495937"/>
                </a:lnTo>
                <a:lnTo>
                  <a:pt x="238455" y="1446586"/>
                </a:lnTo>
                <a:lnTo>
                  <a:pt x="191128" y="1393831"/>
                </a:lnTo>
                <a:lnTo>
                  <a:pt x="148414" y="1337897"/>
                </a:lnTo>
                <a:lnTo>
                  <a:pt x="110568" y="1279010"/>
                </a:lnTo>
                <a:lnTo>
                  <a:pt x="77846" y="1217395"/>
                </a:lnTo>
                <a:lnTo>
                  <a:pt x="50501" y="1153278"/>
                </a:lnTo>
                <a:lnTo>
                  <a:pt x="28789" y="1086885"/>
                </a:lnTo>
                <a:lnTo>
                  <a:pt x="12965" y="1018440"/>
                </a:lnTo>
                <a:lnTo>
                  <a:pt x="3283" y="948170"/>
                </a:lnTo>
                <a:lnTo>
                  <a:pt x="0" y="876300"/>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813593" y="2014468"/>
            <a:ext cx="398145"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Pe</a:t>
            </a:r>
            <a:endParaRPr sz="2400">
              <a:latin typeface="Arial"/>
              <a:cs typeface="Arial"/>
            </a:endParaRPr>
          </a:p>
        </p:txBody>
      </p:sp>
      <p:sp>
        <p:nvSpPr>
          <p:cNvPr id="6" name="object 6"/>
          <p:cNvSpPr/>
          <p:nvPr/>
        </p:nvSpPr>
        <p:spPr>
          <a:xfrm>
            <a:off x="4349750" y="1060450"/>
            <a:ext cx="2133600" cy="2057400"/>
          </a:xfrm>
          <a:custGeom>
            <a:avLst/>
            <a:gdLst/>
            <a:ahLst/>
            <a:cxnLst/>
            <a:rect l="l" t="t" r="r" b="b"/>
            <a:pathLst>
              <a:path w="2133600" h="2057400">
                <a:moveTo>
                  <a:pt x="1066800" y="0"/>
                </a:moveTo>
                <a:lnTo>
                  <a:pt x="979305" y="3410"/>
                </a:lnTo>
                <a:lnTo>
                  <a:pt x="893759" y="13463"/>
                </a:lnTo>
                <a:lnTo>
                  <a:pt x="810435" y="29896"/>
                </a:lnTo>
                <a:lnTo>
                  <a:pt x="729608" y="52443"/>
                </a:lnTo>
                <a:lnTo>
                  <a:pt x="651553" y="80840"/>
                </a:lnTo>
                <a:lnTo>
                  <a:pt x="576544" y="114821"/>
                </a:lnTo>
                <a:lnTo>
                  <a:pt x="504855" y="154122"/>
                </a:lnTo>
                <a:lnTo>
                  <a:pt x="436761" y="198479"/>
                </a:lnTo>
                <a:lnTo>
                  <a:pt x="372538" y="247626"/>
                </a:lnTo>
                <a:lnTo>
                  <a:pt x="312458" y="301299"/>
                </a:lnTo>
                <a:lnTo>
                  <a:pt x="256797" y="359232"/>
                </a:lnTo>
                <a:lnTo>
                  <a:pt x="205830" y="421162"/>
                </a:lnTo>
                <a:lnTo>
                  <a:pt x="159831" y="486824"/>
                </a:lnTo>
                <a:lnTo>
                  <a:pt x="119074" y="555952"/>
                </a:lnTo>
                <a:lnTo>
                  <a:pt x="83834" y="628283"/>
                </a:lnTo>
                <a:lnTo>
                  <a:pt x="54386" y="703551"/>
                </a:lnTo>
                <a:lnTo>
                  <a:pt x="31004" y="781491"/>
                </a:lnTo>
                <a:lnTo>
                  <a:pt x="13962" y="861839"/>
                </a:lnTo>
                <a:lnTo>
                  <a:pt x="3536" y="944330"/>
                </a:lnTo>
                <a:lnTo>
                  <a:pt x="0" y="1028700"/>
                </a:lnTo>
                <a:lnTo>
                  <a:pt x="3536" y="1113069"/>
                </a:lnTo>
                <a:lnTo>
                  <a:pt x="13962" y="1195560"/>
                </a:lnTo>
                <a:lnTo>
                  <a:pt x="31004" y="1275908"/>
                </a:lnTo>
                <a:lnTo>
                  <a:pt x="54386" y="1353848"/>
                </a:lnTo>
                <a:lnTo>
                  <a:pt x="83834" y="1429116"/>
                </a:lnTo>
                <a:lnTo>
                  <a:pt x="119074" y="1501447"/>
                </a:lnTo>
                <a:lnTo>
                  <a:pt x="159831" y="1570575"/>
                </a:lnTo>
                <a:lnTo>
                  <a:pt x="205830" y="1636237"/>
                </a:lnTo>
                <a:lnTo>
                  <a:pt x="256797" y="1698167"/>
                </a:lnTo>
                <a:lnTo>
                  <a:pt x="312458" y="1756100"/>
                </a:lnTo>
                <a:lnTo>
                  <a:pt x="372538" y="1809773"/>
                </a:lnTo>
                <a:lnTo>
                  <a:pt x="436761" y="1858920"/>
                </a:lnTo>
                <a:lnTo>
                  <a:pt x="504855" y="1903277"/>
                </a:lnTo>
                <a:lnTo>
                  <a:pt x="576544" y="1942578"/>
                </a:lnTo>
                <a:lnTo>
                  <a:pt x="651553" y="1976559"/>
                </a:lnTo>
                <a:lnTo>
                  <a:pt x="729608" y="2004956"/>
                </a:lnTo>
                <a:lnTo>
                  <a:pt x="810435" y="2027503"/>
                </a:lnTo>
                <a:lnTo>
                  <a:pt x="893759" y="2043936"/>
                </a:lnTo>
                <a:lnTo>
                  <a:pt x="979305" y="2053989"/>
                </a:lnTo>
                <a:lnTo>
                  <a:pt x="1066800" y="2057400"/>
                </a:lnTo>
                <a:lnTo>
                  <a:pt x="1154294" y="2053989"/>
                </a:lnTo>
                <a:lnTo>
                  <a:pt x="1239840" y="2043936"/>
                </a:lnTo>
                <a:lnTo>
                  <a:pt x="1323164" y="2027503"/>
                </a:lnTo>
                <a:lnTo>
                  <a:pt x="1403991" y="2004956"/>
                </a:lnTo>
                <a:lnTo>
                  <a:pt x="1482046" y="1976559"/>
                </a:lnTo>
                <a:lnTo>
                  <a:pt x="1557055" y="1942578"/>
                </a:lnTo>
                <a:lnTo>
                  <a:pt x="1628744" y="1903277"/>
                </a:lnTo>
                <a:lnTo>
                  <a:pt x="1696838" y="1858920"/>
                </a:lnTo>
                <a:lnTo>
                  <a:pt x="1761061" y="1809773"/>
                </a:lnTo>
                <a:lnTo>
                  <a:pt x="1821141" y="1756100"/>
                </a:lnTo>
                <a:lnTo>
                  <a:pt x="1876802" y="1698167"/>
                </a:lnTo>
                <a:lnTo>
                  <a:pt x="1927769" y="1636237"/>
                </a:lnTo>
                <a:lnTo>
                  <a:pt x="1973768" y="1570575"/>
                </a:lnTo>
                <a:lnTo>
                  <a:pt x="2014525" y="1501447"/>
                </a:lnTo>
                <a:lnTo>
                  <a:pt x="2049765" y="1429116"/>
                </a:lnTo>
                <a:lnTo>
                  <a:pt x="2079213" y="1353848"/>
                </a:lnTo>
                <a:lnTo>
                  <a:pt x="2102595" y="1275908"/>
                </a:lnTo>
                <a:lnTo>
                  <a:pt x="2119637" y="1195560"/>
                </a:lnTo>
                <a:lnTo>
                  <a:pt x="2130063" y="1113069"/>
                </a:lnTo>
                <a:lnTo>
                  <a:pt x="2133600" y="1028700"/>
                </a:lnTo>
                <a:lnTo>
                  <a:pt x="2130063" y="944330"/>
                </a:lnTo>
                <a:lnTo>
                  <a:pt x="2119637" y="861839"/>
                </a:lnTo>
                <a:lnTo>
                  <a:pt x="2102595" y="781491"/>
                </a:lnTo>
                <a:lnTo>
                  <a:pt x="2079213" y="703551"/>
                </a:lnTo>
                <a:lnTo>
                  <a:pt x="2049765" y="628283"/>
                </a:lnTo>
                <a:lnTo>
                  <a:pt x="2014525" y="555952"/>
                </a:lnTo>
                <a:lnTo>
                  <a:pt x="1973768" y="486824"/>
                </a:lnTo>
                <a:lnTo>
                  <a:pt x="1927769" y="421162"/>
                </a:lnTo>
                <a:lnTo>
                  <a:pt x="1876802" y="359232"/>
                </a:lnTo>
                <a:lnTo>
                  <a:pt x="1821141" y="301299"/>
                </a:lnTo>
                <a:lnTo>
                  <a:pt x="1761061" y="247626"/>
                </a:lnTo>
                <a:lnTo>
                  <a:pt x="1696838" y="198479"/>
                </a:lnTo>
                <a:lnTo>
                  <a:pt x="1628744" y="154122"/>
                </a:lnTo>
                <a:lnTo>
                  <a:pt x="1557055" y="114821"/>
                </a:lnTo>
                <a:lnTo>
                  <a:pt x="1482046" y="80840"/>
                </a:lnTo>
                <a:lnTo>
                  <a:pt x="1403991" y="52443"/>
                </a:lnTo>
                <a:lnTo>
                  <a:pt x="1323164" y="29896"/>
                </a:lnTo>
                <a:lnTo>
                  <a:pt x="1239840" y="13463"/>
                </a:lnTo>
                <a:lnTo>
                  <a:pt x="1154294" y="3410"/>
                </a:lnTo>
                <a:lnTo>
                  <a:pt x="1066800" y="0"/>
                </a:lnTo>
                <a:close/>
              </a:path>
            </a:pathLst>
          </a:custGeom>
          <a:solidFill>
            <a:srgbClr val="618FFD"/>
          </a:solidFill>
        </p:spPr>
        <p:txBody>
          <a:bodyPr wrap="square" lIns="0" tIns="0" rIns="0" bIns="0" rtlCol="0"/>
          <a:lstStyle/>
          <a:p>
            <a:endParaRPr/>
          </a:p>
        </p:txBody>
      </p:sp>
      <p:sp>
        <p:nvSpPr>
          <p:cNvPr id="7" name="object 7"/>
          <p:cNvSpPr/>
          <p:nvPr/>
        </p:nvSpPr>
        <p:spPr>
          <a:xfrm>
            <a:off x="4349750" y="1060450"/>
            <a:ext cx="2133600" cy="2057400"/>
          </a:xfrm>
          <a:custGeom>
            <a:avLst/>
            <a:gdLst/>
            <a:ahLst/>
            <a:cxnLst/>
            <a:rect l="l" t="t" r="r" b="b"/>
            <a:pathLst>
              <a:path w="2133600" h="2057400">
                <a:moveTo>
                  <a:pt x="0" y="1028700"/>
                </a:moveTo>
                <a:lnTo>
                  <a:pt x="3536" y="944330"/>
                </a:lnTo>
                <a:lnTo>
                  <a:pt x="13962" y="861839"/>
                </a:lnTo>
                <a:lnTo>
                  <a:pt x="31004" y="781491"/>
                </a:lnTo>
                <a:lnTo>
                  <a:pt x="54386" y="703551"/>
                </a:lnTo>
                <a:lnTo>
                  <a:pt x="83834" y="628283"/>
                </a:lnTo>
                <a:lnTo>
                  <a:pt x="119074" y="555953"/>
                </a:lnTo>
                <a:lnTo>
                  <a:pt x="159831" y="486824"/>
                </a:lnTo>
                <a:lnTo>
                  <a:pt x="205830" y="421163"/>
                </a:lnTo>
                <a:lnTo>
                  <a:pt x="256797" y="359232"/>
                </a:lnTo>
                <a:lnTo>
                  <a:pt x="312458" y="301299"/>
                </a:lnTo>
                <a:lnTo>
                  <a:pt x="372538" y="247626"/>
                </a:lnTo>
                <a:lnTo>
                  <a:pt x="436761" y="198479"/>
                </a:lnTo>
                <a:lnTo>
                  <a:pt x="504855" y="154122"/>
                </a:lnTo>
                <a:lnTo>
                  <a:pt x="576544" y="114821"/>
                </a:lnTo>
                <a:lnTo>
                  <a:pt x="651553" y="80840"/>
                </a:lnTo>
                <a:lnTo>
                  <a:pt x="729608" y="52443"/>
                </a:lnTo>
                <a:lnTo>
                  <a:pt x="810435" y="29896"/>
                </a:lnTo>
                <a:lnTo>
                  <a:pt x="893759" y="13463"/>
                </a:lnTo>
                <a:lnTo>
                  <a:pt x="979305" y="3410"/>
                </a:lnTo>
                <a:lnTo>
                  <a:pt x="1066800" y="0"/>
                </a:lnTo>
                <a:lnTo>
                  <a:pt x="1154294" y="3410"/>
                </a:lnTo>
                <a:lnTo>
                  <a:pt x="1239840" y="13463"/>
                </a:lnTo>
                <a:lnTo>
                  <a:pt x="1323164" y="29896"/>
                </a:lnTo>
                <a:lnTo>
                  <a:pt x="1403991" y="52443"/>
                </a:lnTo>
                <a:lnTo>
                  <a:pt x="1482046" y="80840"/>
                </a:lnTo>
                <a:lnTo>
                  <a:pt x="1557055" y="114821"/>
                </a:lnTo>
                <a:lnTo>
                  <a:pt x="1628744" y="154122"/>
                </a:lnTo>
                <a:lnTo>
                  <a:pt x="1696838" y="198479"/>
                </a:lnTo>
                <a:lnTo>
                  <a:pt x="1761061" y="247626"/>
                </a:lnTo>
                <a:lnTo>
                  <a:pt x="1821141" y="301299"/>
                </a:lnTo>
                <a:lnTo>
                  <a:pt x="1876802" y="359232"/>
                </a:lnTo>
                <a:lnTo>
                  <a:pt x="1927769" y="421163"/>
                </a:lnTo>
                <a:lnTo>
                  <a:pt x="1973768" y="486824"/>
                </a:lnTo>
                <a:lnTo>
                  <a:pt x="2014525" y="555953"/>
                </a:lnTo>
                <a:lnTo>
                  <a:pt x="2049765" y="628283"/>
                </a:lnTo>
                <a:lnTo>
                  <a:pt x="2079213" y="703551"/>
                </a:lnTo>
                <a:lnTo>
                  <a:pt x="2102595" y="781491"/>
                </a:lnTo>
                <a:lnTo>
                  <a:pt x="2119637" y="861839"/>
                </a:lnTo>
                <a:lnTo>
                  <a:pt x="2130063" y="944330"/>
                </a:lnTo>
                <a:lnTo>
                  <a:pt x="2133600" y="1028700"/>
                </a:lnTo>
                <a:lnTo>
                  <a:pt x="2130063" y="1113069"/>
                </a:lnTo>
                <a:lnTo>
                  <a:pt x="2119637" y="1195560"/>
                </a:lnTo>
                <a:lnTo>
                  <a:pt x="2102595" y="1275908"/>
                </a:lnTo>
                <a:lnTo>
                  <a:pt x="2079213" y="1353848"/>
                </a:lnTo>
                <a:lnTo>
                  <a:pt x="2049765" y="1429116"/>
                </a:lnTo>
                <a:lnTo>
                  <a:pt x="2014525" y="1501446"/>
                </a:lnTo>
                <a:lnTo>
                  <a:pt x="1973768" y="1570575"/>
                </a:lnTo>
                <a:lnTo>
                  <a:pt x="1927769" y="1636236"/>
                </a:lnTo>
                <a:lnTo>
                  <a:pt x="1876802" y="1698166"/>
                </a:lnTo>
                <a:lnTo>
                  <a:pt x="1821141" y="1756100"/>
                </a:lnTo>
                <a:lnTo>
                  <a:pt x="1761061" y="1809773"/>
                </a:lnTo>
                <a:lnTo>
                  <a:pt x="1696838" y="1858920"/>
                </a:lnTo>
                <a:lnTo>
                  <a:pt x="1628744" y="1903277"/>
                </a:lnTo>
                <a:lnTo>
                  <a:pt x="1557055" y="1942578"/>
                </a:lnTo>
                <a:lnTo>
                  <a:pt x="1482046" y="1976559"/>
                </a:lnTo>
                <a:lnTo>
                  <a:pt x="1403991" y="2004956"/>
                </a:lnTo>
                <a:lnTo>
                  <a:pt x="1323164" y="2027503"/>
                </a:lnTo>
                <a:lnTo>
                  <a:pt x="1239840" y="2043936"/>
                </a:lnTo>
                <a:lnTo>
                  <a:pt x="1154294" y="2053989"/>
                </a:lnTo>
                <a:lnTo>
                  <a:pt x="1066800" y="2057400"/>
                </a:lnTo>
                <a:lnTo>
                  <a:pt x="979305" y="2053989"/>
                </a:lnTo>
                <a:lnTo>
                  <a:pt x="893759" y="2043936"/>
                </a:lnTo>
                <a:lnTo>
                  <a:pt x="810435" y="2027503"/>
                </a:lnTo>
                <a:lnTo>
                  <a:pt x="729608" y="2004956"/>
                </a:lnTo>
                <a:lnTo>
                  <a:pt x="651553" y="1976559"/>
                </a:lnTo>
                <a:lnTo>
                  <a:pt x="576544" y="1942578"/>
                </a:lnTo>
                <a:lnTo>
                  <a:pt x="504855" y="1903277"/>
                </a:lnTo>
                <a:lnTo>
                  <a:pt x="436761" y="1858920"/>
                </a:lnTo>
                <a:lnTo>
                  <a:pt x="372538" y="1809773"/>
                </a:lnTo>
                <a:lnTo>
                  <a:pt x="312458" y="1756100"/>
                </a:lnTo>
                <a:lnTo>
                  <a:pt x="256797" y="1698166"/>
                </a:lnTo>
                <a:lnTo>
                  <a:pt x="205830" y="1636236"/>
                </a:lnTo>
                <a:lnTo>
                  <a:pt x="159831" y="1570575"/>
                </a:lnTo>
                <a:lnTo>
                  <a:pt x="119074" y="1501446"/>
                </a:lnTo>
                <a:lnTo>
                  <a:pt x="83834" y="1429116"/>
                </a:lnTo>
                <a:lnTo>
                  <a:pt x="54386" y="1353848"/>
                </a:lnTo>
                <a:lnTo>
                  <a:pt x="31004" y="1275908"/>
                </a:lnTo>
                <a:lnTo>
                  <a:pt x="13962" y="1195560"/>
                </a:lnTo>
                <a:lnTo>
                  <a:pt x="3536" y="1113069"/>
                </a:lnTo>
                <a:lnTo>
                  <a:pt x="0" y="102870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1194613" y="1663700"/>
            <a:ext cx="4444365" cy="1447800"/>
          </a:xfrm>
          <a:prstGeom prst="rect">
            <a:avLst/>
          </a:prstGeom>
        </p:spPr>
        <p:txBody>
          <a:bodyPr vert="horz" wrap="square" lIns="0" tIns="0" rIns="0" bIns="0" rtlCol="0">
            <a:spAutoFit/>
          </a:bodyPr>
          <a:lstStyle/>
          <a:p>
            <a:pPr>
              <a:lnSpc>
                <a:spcPct val="100000"/>
              </a:lnSpc>
              <a:tabLst>
                <a:tab pos="3653790" algn="l"/>
              </a:tabLst>
            </a:pPr>
            <a:r>
              <a:rPr sz="3600" spc="-52" baseline="-13888" dirty="0">
                <a:solidFill>
                  <a:srgbClr val="FFFFFF"/>
                </a:solidFill>
                <a:latin typeface="Arial"/>
                <a:cs typeface="Arial"/>
              </a:rPr>
              <a:t>opl</a:t>
            </a:r>
            <a:r>
              <a:rPr sz="3600" baseline="-13888" dirty="0">
                <a:solidFill>
                  <a:srgbClr val="FFFFFF"/>
                </a:solidFill>
                <a:latin typeface="Arial"/>
                <a:cs typeface="Arial"/>
              </a:rPr>
              <a:t>e	</a:t>
            </a:r>
            <a:r>
              <a:rPr sz="2400" spc="-5" dirty="0">
                <a:solidFill>
                  <a:srgbClr val="FFFFFF"/>
                </a:solidFill>
                <a:latin typeface="Arial"/>
                <a:cs typeface="Arial"/>
              </a:rPr>
              <a:t>S</a:t>
            </a:r>
            <a:r>
              <a:rPr sz="2400" spc="-35" dirty="0">
                <a:solidFill>
                  <a:srgbClr val="FFFFFF"/>
                </a:solidFill>
                <a:latin typeface="Arial"/>
                <a:cs typeface="Arial"/>
              </a:rPr>
              <a:t>en</a:t>
            </a:r>
            <a:r>
              <a:rPr sz="2400" dirty="0">
                <a:solidFill>
                  <a:srgbClr val="FFFFFF"/>
                </a:solidFill>
                <a:latin typeface="Arial"/>
                <a:cs typeface="Arial"/>
              </a:rPr>
              <a:t>s</a:t>
            </a:r>
            <a:endParaRPr sz="2400">
              <a:latin typeface="Arial"/>
              <a:cs typeface="Arial"/>
            </a:endParaRPr>
          </a:p>
        </p:txBody>
      </p:sp>
      <p:sp>
        <p:nvSpPr>
          <p:cNvPr id="9" name="object 9"/>
          <p:cNvSpPr txBox="1"/>
          <p:nvPr/>
        </p:nvSpPr>
        <p:spPr>
          <a:xfrm>
            <a:off x="5522149" y="1938268"/>
            <a:ext cx="444500" cy="330200"/>
          </a:xfrm>
          <a:prstGeom prst="rect">
            <a:avLst/>
          </a:prstGeom>
        </p:spPr>
        <p:txBody>
          <a:bodyPr vert="horz" wrap="square" lIns="0" tIns="0" rIns="0" bIns="0" rtlCol="0">
            <a:spAutoFit/>
          </a:bodyPr>
          <a:lstStyle/>
          <a:p>
            <a:pPr marL="12700">
              <a:lnSpc>
                <a:spcPct val="100000"/>
              </a:lnSpc>
            </a:pPr>
            <a:r>
              <a:rPr sz="2400" spc="-35" dirty="0">
                <a:solidFill>
                  <a:srgbClr val="FFFFFF"/>
                </a:solidFill>
                <a:latin typeface="Arial"/>
                <a:cs typeface="Arial"/>
              </a:rPr>
              <a:t>o</a:t>
            </a:r>
            <a:r>
              <a:rPr sz="2400" dirty="0">
                <a:solidFill>
                  <a:srgbClr val="FFFFFF"/>
                </a:solidFill>
                <a:latin typeface="Arial"/>
                <a:cs typeface="Arial"/>
              </a:rPr>
              <a:t>rs</a:t>
            </a:r>
            <a:endParaRPr sz="2400">
              <a:latin typeface="Arial"/>
              <a:cs typeface="Arial"/>
            </a:endParaRPr>
          </a:p>
        </p:txBody>
      </p:sp>
      <p:sp>
        <p:nvSpPr>
          <p:cNvPr id="10" name="object 10"/>
          <p:cNvSpPr/>
          <p:nvPr/>
        </p:nvSpPr>
        <p:spPr>
          <a:xfrm>
            <a:off x="2063750" y="2736850"/>
            <a:ext cx="2286000" cy="2209800"/>
          </a:xfrm>
          <a:custGeom>
            <a:avLst/>
            <a:gdLst/>
            <a:ahLst/>
            <a:cxnLst/>
            <a:rect l="l" t="t" r="r" b="b"/>
            <a:pathLst>
              <a:path w="2286000" h="2209800">
                <a:moveTo>
                  <a:pt x="1143000" y="0"/>
                </a:moveTo>
                <a:lnTo>
                  <a:pt x="1049256" y="3662"/>
                </a:lnTo>
                <a:lnTo>
                  <a:pt x="957599" y="14461"/>
                </a:lnTo>
                <a:lnTo>
                  <a:pt x="868323" y="32111"/>
                </a:lnTo>
                <a:lnTo>
                  <a:pt x="781723" y="56328"/>
                </a:lnTo>
                <a:lnTo>
                  <a:pt x="698092" y="86828"/>
                </a:lnTo>
                <a:lnTo>
                  <a:pt x="617725" y="123326"/>
                </a:lnTo>
                <a:lnTo>
                  <a:pt x="540916" y="165539"/>
                </a:lnTo>
                <a:lnTo>
                  <a:pt x="467959" y="213181"/>
                </a:lnTo>
                <a:lnTo>
                  <a:pt x="399147" y="265969"/>
                </a:lnTo>
                <a:lnTo>
                  <a:pt x="334777" y="323617"/>
                </a:lnTo>
                <a:lnTo>
                  <a:pt x="275140" y="385842"/>
                </a:lnTo>
                <a:lnTo>
                  <a:pt x="220532" y="452360"/>
                </a:lnTo>
                <a:lnTo>
                  <a:pt x="171247" y="522885"/>
                </a:lnTo>
                <a:lnTo>
                  <a:pt x="127579" y="597134"/>
                </a:lnTo>
                <a:lnTo>
                  <a:pt x="89822" y="674822"/>
                </a:lnTo>
                <a:lnTo>
                  <a:pt x="58270" y="755666"/>
                </a:lnTo>
                <a:lnTo>
                  <a:pt x="33218" y="839379"/>
                </a:lnTo>
                <a:lnTo>
                  <a:pt x="14959" y="925679"/>
                </a:lnTo>
                <a:lnTo>
                  <a:pt x="3789" y="1014280"/>
                </a:lnTo>
                <a:lnTo>
                  <a:pt x="0" y="1104900"/>
                </a:lnTo>
                <a:lnTo>
                  <a:pt x="3789" y="1195518"/>
                </a:lnTo>
                <a:lnTo>
                  <a:pt x="14959" y="1284120"/>
                </a:lnTo>
                <a:lnTo>
                  <a:pt x="33218" y="1370420"/>
                </a:lnTo>
                <a:lnTo>
                  <a:pt x="58270" y="1454133"/>
                </a:lnTo>
                <a:lnTo>
                  <a:pt x="89822" y="1534976"/>
                </a:lnTo>
                <a:lnTo>
                  <a:pt x="127579" y="1612665"/>
                </a:lnTo>
                <a:lnTo>
                  <a:pt x="171247" y="1686914"/>
                </a:lnTo>
                <a:lnTo>
                  <a:pt x="220532" y="1757439"/>
                </a:lnTo>
                <a:lnTo>
                  <a:pt x="275140" y="1823957"/>
                </a:lnTo>
                <a:lnTo>
                  <a:pt x="334777" y="1886182"/>
                </a:lnTo>
                <a:lnTo>
                  <a:pt x="399147" y="1943830"/>
                </a:lnTo>
                <a:lnTo>
                  <a:pt x="467959" y="1996618"/>
                </a:lnTo>
                <a:lnTo>
                  <a:pt x="540916" y="2044260"/>
                </a:lnTo>
                <a:lnTo>
                  <a:pt x="617725" y="2086473"/>
                </a:lnTo>
                <a:lnTo>
                  <a:pt x="698092" y="2122971"/>
                </a:lnTo>
                <a:lnTo>
                  <a:pt x="781723" y="2153471"/>
                </a:lnTo>
                <a:lnTo>
                  <a:pt x="868323" y="2177688"/>
                </a:lnTo>
                <a:lnTo>
                  <a:pt x="957599" y="2195338"/>
                </a:lnTo>
                <a:lnTo>
                  <a:pt x="1049256" y="2206137"/>
                </a:lnTo>
                <a:lnTo>
                  <a:pt x="1143000" y="2209800"/>
                </a:lnTo>
                <a:lnTo>
                  <a:pt x="1236743" y="2206137"/>
                </a:lnTo>
                <a:lnTo>
                  <a:pt x="1328400" y="2195338"/>
                </a:lnTo>
                <a:lnTo>
                  <a:pt x="1417676" y="2177688"/>
                </a:lnTo>
                <a:lnTo>
                  <a:pt x="1504276" y="2153471"/>
                </a:lnTo>
                <a:lnTo>
                  <a:pt x="1587907" y="2122971"/>
                </a:lnTo>
                <a:lnTo>
                  <a:pt x="1668274" y="2086473"/>
                </a:lnTo>
                <a:lnTo>
                  <a:pt x="1745083" y="2044260"/>
                </a:lnTo>
                <a:lnTo>
                  <a:pt x="1818040" y="1996618"/>
                </a:lnTo>
                <a:lnTo>
                  <a:pt x="1886852" y="1943830"/>
                </a:lnTo>
                <a:lnTo>
                  <a:pt x="1951222" y="1886182"/>
                </a:lnTo>
                <a:lnTo>
                  <a:pt x="2010859" y="1823957"/>
                </a:lnTo>
                <a:lnTo>
                  <a:pt x="2065467" y="1757439"/>
                </a:lnTo>
                <a:lnTo>
                  <a:pt x="2114752" y="1686914"/>
                </a:lnTo>
                <a:lnTo>
                  <a:pt x="2158420" y="1612665"/>
                </a:lnTo>
                <a:lnTo>
                  <a:pt x="2196177" y="1534976"/>
                </a:lnTo>
                <a:lnTo>
                  <a:pt x="2227729" y="1454133"/>
                </a:lnTo>
                <a:lnTo>
                  <a:pt x="2252781" y="1370420"/>
                </a:lnTo>
                <a:lnTo>
                  <a:pt x="2271040" y="1284120"/>
                </a:lnTo>
                <a:lnTo>
                  <a:pt x="2282210" y="1195518"/>
                </a:lnTo>
                <a:lnTo>
                  <a:pt x="2286000" y="1104900"/>
                </a:lnTo>
                <a:lnTo>
                  <a:pt x="2282210" y="1014280"/>
                </a:lnTo>
                <a:lnTo>
                  <a:pt x="2271040" y="925679"/>
                </a:lnTo>
                <a:lnTo>
                  <a:pt x="2252781" y="839379"/>
                </a:lnTo>
                <a:lnTo>
                  <a:pt x="2227729" y="755666"/>
                </a:lnTo>
                <a:lnTo>
                  <a:pt x="2196177" y="674822"/>
                </a:lnTo>
                <a:lnTo>
                  <a:pt x="2158420" y="597134"/>
                </a:lnTo>
                <a:lnTo>
                  <a:pt x="2114752" y="522885"/>
                </a:lnTo>
                <a:lnTo>
                  <a:pt x="2065467" y="452360"/>
                </a:lnTo>
                <a:lnTo>
                  <a:pt x="2010859" y="385842"/>
                </a:lnTo>
                <a:lnTo>
                  <a:pt x="1951222" y="323617"/>
                </a:lnTo>
                <a:lnTo>
                  <a:pt x="1886852" y="265969"/>
                </a:lnTo>
                <a:lnTo>
                  <a:pt x="1818040" y="213181"/>
                </a:lnTo>
                <a:lnTo>
                  <a:pt x="1745083" y="165539"/>
                </a:lnTo>
                <a:lnTo>
                  <a:pt x="1668274" y="123326"/>
                </a:lnTo>
                <a:lnTo>
                  <a:pt x="1587907" y="86828"/>
                </a:lnTo>
                <a:lnTo>
                  <a:pt x="1504276" y="56328"/>
                </a:lnTo>
                <a:lnTo>
                  <a:pt x="1417676" y="32111"/>
                </a:lnTo>
                <a:lnTo>
                  <a:pt x="1328400" y="14461"/>
                </a:lnTo>
                <a:lnTo>
                  <a:pt x="1236743" y="3662"/>
                </a:lnTo>
                <a:lnTo>
                  <a:pt x="1143000" y="0"/>
                </a:lnTo>
                <a:close/>
              </a:path>
            </a:pathLst>
          </a:custGeom>
          <a:solidFill>
            <a:srgbClr val="618FFD"/>
          </a:solidFill>
        </p:spPr>
        <p:txBody>
          <a:bodyPr wrap="square" lIns="0" tIns="0" rIns="0" bIns="0" rtlCol="0"/>
          <a:lstStyle/>
          <a:p>
            <a:endParaRPr/>
          </a:p>
        </p:txBody>
      </p:sp>
      <p:sp>
        <p:nvSpPr>
          <p:cNvPr id="11" name="object 11"/>
          <p:cNvSpPr/>
          <p:nvPr/>
        </p:nvSpPr>
        <p:spPr>
          <a:xfrm>
            <a:off x="2063750" y="2736850"/>
            <a:ext cx="2286000" cy="2209800"/>
          </a:xfrm>
          <a:custGeom>
            <a:avLst/>
            <a:gdLst/>
            <a:ahLst/>
            <a:cxnLst/>
            <a:rect l="l" t="t" r="r" b="b"/>
            <a:pathLst>
              <a:path w="2286000" h="2209800">
                <a:moveTo>
                  <a:pt x="0" y="1104900"/>
                </a:moveTo>
                <a:lnTo>
                  <a:pt x="3789" y="1014281"/>
                </a:lnTo>
                <a:lnTo>
                  <a:pt x="14959" y="925679"/>
                </a:lnTo>
                <a:lnTo>
                  <a:pt x="33218" y="839379"/>
                </a:lnTo>
                <a:lnTo>
                  <a:pt x="58270" y="755666"/>
                </a:lnTo>
                <a:lnTo>
                  <a:pt x="89822" y="674823"/>
                </a:lnTo>
                <a:lnTo>
                  <a:pt x="127579" y="597134"/>
                </a:lnTo>
                <a:lnTo>
                  <a:pt x="171247" y="522885"/>
                </a:lnTo>
                <a:lnTo>
                  <a:pt x="220532" y="452360"/>
                </a:lnTo>
                <a:lnTo>
                  <a:pt x="275140" y="385842"/>
                </a:lnTo>
                <a:lnTo>
                  <a:pt x="334776" y="323617"/>
                </a:lnTo>
                <a:lnTo>
                  <a:pt x="399147" y="265969"/>
                </a:lnTo>
                <a:lnTo>
                  <a:pt x="467959" y="213181"/>
                </a:lnTo>
                <a:lnTo>
                  <a:pt x="540916" y="165539"/>
                </a:lnTo>
                <a:lnTo>
                  <a:pt x="617725" y="123326"/>
                </a:lnTo>
                <a:lnTo>
                  <a:pt x="698092" y="86828"/>
                </a:lnTo>
                <a:lnTo>
                  <a:pt x="781723" y="56328"/>
                </a:lnTo>
                <a:lnTo>
                  <a:pt x="868323" y="32111"/>
                </a:lnTo>
                <a:lnTo>
                  <a:pt x="957599" y="14461"/>
                </a:lnTo>
                <a:lnTo>
                  <a:pt x="1049256" y="3662"/>
                </a:lnTo>
                <a:lnTo>
                  <a:pt x="1143000" y="0"/>
                </a:lnTo>
                <a:lnTo>
                  <a:pt x="1236743" y="3662"/>
                </a:lnTo>
                <a:lnTo>
                  <a:pt x="1328400" y="14461"/>
                </a:lnTo>
                <a:lnTo>
                  <a:pt x="1417676" y="32111"/>
                </a:lnTo>
                <a:lnTo>
                  <a:pt x="1504276" y="56328"/>
                </a:lnTo>
                <a:lnTo>
                  <a:pt x="1587907" y="86828"/>
                </a:lnTo>
                <a:lnTo>
                  <a:pt x="1668274" y="123326"/>
                </a:lnTo>
                <a:lnTo>
                  <a:pt x="1745083" y="165539"/>
                </a:lnTo>
                <a:lnTo>
                  <a:pt x="1818041" y="213181"/>
                </a:lnTo>
                <a:lnTo>
                  <a:pt x="1886852" y="265969"/>
                </a:lnTo>
                <a:lnTo>
                  <a:pt x="1951223" y="323617"/>
                </a:lnTo>
                <a:lnTo>
                  <a:pt x="2010859" y="385842"/>
                </a:lnTo>
                <a:lnTo>
                  <a:pt x="2065467" y="452360"/>
                </a:lnTo>
                <a:lnTo>
                  <a:pt x="2114752" y="522885"/>
                </a:lnTo>
                <a:lnTo>
                  <a:pt x="2158420" y="597134"/>
                </a:lnTo>
                <a:lnTo>
                  <a:pt x="2196177" y="674823"/>
                </a:lnTo>
                <a:lnTo>
                  <a:pt x="2227729" y="755666"/>
                </a:lnTo>
                <a:lnTo>
                  <a:pt x="2252781" y="839379"/>
                </a:lnTo>
                <a:lnTo>
                  <a:pt x="2271040" y="925679"/>
                </a:lnTo>
                <a:lnTo>
                  <a:pt x="2282211" y="1014281"/>
                </a:lnTo>
                <a:lnTo>
                  <a:pt x="2286000" y="1104900"/>
                </a:lnTo>
                <a:lnTo>
                  <a:pt x="2282211" y="1195518"/>
                </a:lnTo>
                <a:lnTo>
                  <a:pt x="2271040" y="1284120"/>
                </a:lnTo>
                <a:lnTo>
                  <a:pt x="2252781" y="1370420"/>
                </a:lnTo>
                <a:lnTo>
                  <a:pt x="2227729" y="1454133"/>
                </a:lnTo>
                <a:lnTo>
                  <a:pt x="2196177" y="1534976"/>
                </a:lnTo>
                <a:lnTo>
                  <a:pt x="2158420" y="1612665"/>
                </a:lnTo>
                <a:lnTo>
                  <a:pt x="2114752" y="1686914"/>
                </a:lnTo>
                <a:lnTo>
                  <a:pt x="2065467" y="1757439"/>
                </a:lnTo>
                <a:lnTo>
                  <a:pt x="2010859" y="1823956"/>
                </a:lnTo>
                <a:lnTo>
                  <a:pt x="1951223" y="1886182"/>
                </a:lnTo>
                <a:lnTo>
                  <a:pt x="1886852" y="1943830"/>
                </a:lnTo>
                <a:lnTo>
                  <a:pt x="1818041" y="1996618"/>
                </a:lnTo>
                <a:lnTo>
                  <a:pt x="1745083" y="2044260"/>
                </a:lnTo>
                <a:lnTo>
                  <a:pt x="1668274" y="2086473"/>
                </a:lnTo>
                <a:lnTo>
                  <a:pt x="1587907" y="2122971"/>
                </a:lnTo>
                <a:lnTo>
                  <a:pt x="1504276" y="2153471"/>
                </a:lnTo>
                <a:lnTo>
                  <a:pt x="1417676" y="2177688"/>
                </a:lnTo>
                <a:lnTo>
                  <a:pt x="1328400" y="2195338"/>
                </a:lnTo>
                <a:lnTo>
                  <a:pt x="1236743" y="2206137"/>
                </a:lnTo>
                <a:lnTo>
                  <a:pt x="1143000" y="2209800"/>
                </a:lnTo>
                <a:lnTo>
                  <a:pt x="1049256" y="2206137"/>
                </a:lnTo>
                <a:lnTo>
                  <a:pt x="957599" y="2195338"/>
                </a:lnTo>
                <a:lnTo>
                  <a:pt x="868323" y="2177688"/>
                </a:lnTo>
                <a:lnTo>
                  <a:pt x="781723" y="2153471"/>
                </a:lnTo>
                <a:lnTo>
                  <a:pt x="698092" y="2122971"/>
                </a:lnTo>
                <a:lnTo>
                  <a:pt x="617725" y="2086473"/>
                </a:lnTo>
                <a:lnTo>
                  <a:pt x="540916" y="2044260"/>
                </a:lnTo>
                <a:lnTo>
                  <a:pt x="467959" y="1996618"/>
                </a:lnTo>
                <a:lnTo>
                  <a:pt x="399147" y="1943830"/>
                </a:lnTo>
                <a:lnTo>
                  <a:pt x="334776" y="1886182"/>
                </a:lnTo>
                <a:lnTo>
                  <a:pt x="275140" y="1823956"/>
                </a:lnTo>
                <a:lnTo>
                  <a:pt x="220532" y="1757439"/>
                </a:lnTo>
                <a:lnTo>
                  <a:pt x="171247" y="1686914"/>
                </a:lnTo>
                <a:lnTo>
                  <a:pt x="127579" y="1612665"/>
                </a:lnTo>
                <a:lnTo>
                  <a:pt x="89822" y="1534976"/>
                </a:lnTo>
                <a:lnTo>
                  <a:pt x="58270" y="1454133"/>
                </a:lnTo>
                <a:lnTo>
                  <a:pt x="33218" y="1370420"/>
                </a:lnTo>
                <a:lnTo>
                  <a:pt x="14959" y="1284120"/>
                </a:lnTo>
                <a:lnTo>
                  <a:pt x="3789" y="1195518"/>
                </a:lnTo>
                <a:lnTo>
                  <a:pt x="0" y="1104900"/>
                </a:lnTo>
                <a:close/>
              </a:path>
            </a:pathLst>
          </a:custGeom>
          <a:ln w="12700">
            <a:solidFill>
              <a:srgbClr val="000000"/>
            </a:solidFill>
          </a:ln>
        </p:spPr>
        <p:txBody>
          <a:bodyPr wrap="square" lIns="0" tIns="0" rIns="0" bIns="0" rtlCol="0"/>
          <a:lstStyle/>
          <a:p>
            <a:endParaRPr/>
          </a:p>
        </p:txBody>
      </p:sp>
      <p:sp>
        <p:nvSpPr>
          <p:cNvPr id="12" name="object 12"/>
          <p:cNvSpPr txBox="1"/>
          <p:nvPr/>
        </p:nvSpPr>
        <p:spPr>
          <a:xfrm>
            <a:off x="2267711" y="3690868"/>
            <a:ext cx="1880235" cy="330200"/>
          </a:xfrm>
          <a:prstGeom prst="rect">
            <a:avLst/>
          </a:prstGeom>
        </p:spPr>
        <p:txBody>
          <a:bodyPr vert="horz" wrap="square" lIns="0" tIns="0" rIns="0" bIns="0" rtlCol="0">
            <a:spAutoFit/>
          </a:bodyPr>
          <a:lstStyle/>
          <a:p>
            <a:pPr marL="12700">
              <a:lnSpc>
                <a:spcPct val="100000"/>
              </a:lnSpc>
            </a:pPr>
            <a:r>
              <a:rPr sz="2400" spc="25" dirty="0">
                <a:solidFill>
                  <a:srgbClr val="FFFFFF"/>
                </a:solidFill>
                <a:latin typeface="Arial"/>
                <a:cs typeface="Arial"/>
              </a:rPr>
              <a:t>O</a:t>
            </a:r>
            <a:r>
              <a:rPr sz="2400" dirty="0">
                <a:solidFill>
                  <a:srgbClr val="FFFFFF"/>
                </a:solidFill>
                <a:latin typeface="Arial"/>
                <a:cs typeface="Arial"/>
              </a:rPr>
              <a:t>r</a:t>
            </a:r>
            <a:r>
              <a:rPr sz="2400" spc="-35" dirty="0">
                <a:solidFill>
                  <a:srgbClr val="FFFFFF"/>
                </a:solidFill>
                <a:latin typeface="Arial"/>
                <a:cs typeface="Arial"/>
              </a:rPr>
              <a:t>gani</a:t>
            </a:r>
            <a:r>
              <a:rPr sz="2400" dirty="0">
                <a:solidFill>
                  <a:srgbClr val="FFFFFF"/>
                </a:solidFill>
                <a:latin typeface="Arial"/>
                <a:cs typeface="Arial"/>
              </a:rPr>
              <a:t>z</a:t>
            </a:r>
            <a:r>
              <a:rPr sz="2400" spc="-35" dirty="0">
                <a:solidFill>
                  <a:srgbClr val="FFFFFF"/>
                </a:solidFill>
                <a:latin typeface="Arial"/>
                <a:cs typeface="Arial"/>
              </a:rPr>
              <a:t>a</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s</a:t>
            </a:r>
            <a:endParaRPr sz="2400">
              <a:latin typeface="Arial"/>
              <a:cs typeface="Arial"/>
            </a:endParaRPr>
          </a:p>
        </p:txBody>
      </p:sp>
      <p:sp>
        <p:nvSpPr>
          <p:cNvPr id="13" name="object 13"/>
          <p:cNvSpPr/>
          <p:nvPr/>
        </p:nvSpPr>
        <p:spPr>
          <a:xfrm>
            <a:off x="2276759" y="1874817"/>
            <a:ext cx="771525" cy="335280"/>
          </a:xfrm>
          <a:custGeom>
            <a:avLst/>
            <a:gdLst/>
            <a:ahLst/>
            <a:cxnLst/>
            <a:rect l="l" t="t" r="r" b="b"/>
            <a:pathLst>
              <a:path w="771525" h="335280">
                <a:moveTo>
                  <a:pt x="679573" y="183121"/>
                </a:moveTo>
                <a:lnTo>
                  <a:pt x="570574" y="183121"/>
                </a:lnTo>
                <a:lnTo>
                  <a:pt x="482015" y="269520"/>
                </a:lnTo>
                <a:lnTo>
                  <a:pt x="474593" y="279632"/>
                </a:lnTo>
                <a:lnTo>
                  <a:pt x="470936" y="291173"/>
                </a:lnTo>
                <a:lnTo>
                  <a:pt x="471057" y="303176"/>
                </a:lnTo>
                <a:lnTo>
                  <a:pt x="474968" y="314673"/>
                </a:lnTo>
                <a:lnTo>
                  <a:pt x="487283" y="326936"/>
                </a:lnTo>
                <a:lnTo>
                  <a:pt x="497870" y="333063"/>
                </a:lnTo>
                <a:lnTo>
                  <a:pt x="507583" y="334877"/>
                </a:lnTo>
                <a:lnTo>
                  <a:pt x="508225" y="334877"/>
                </a:lnTo>
                <a:lnTo>
                  <a:pt x="520688" y="332939"/>
                </a:lnTo>
                <a:lnTo>
                  <a:pt x="532142" y="326768"/>
                </a:lnTo>
                <a:lnTo>
                  <a:pt x="679573" y="183121"/>
                </a:lnTo>
                <a:close/>
              </a:path>
              <a:path w="771525" h="335280">
                <a:moveTo>
                  <a:pt x="441867" y="0"/>
                </a:moveTo>
                <a:lnTo>
                  <a:pt x="429808" y="2669"/>
                </a:lnTo>
                <a:lnTo>
                  <a:pt x="419304" y="8983"/>
                </a:lnTo>
                <a:lnTo>
                  <a:pt x="411260" y="18445"/>
                </a:lnTo>
                <a:lnTo>
                  <a:pt x="407970" y="33503"/>
                </a:lnTo>
                <a:lnTo>
                  <a:pt x="408456" y="46712"/>
                </a:lnTo>
                <a:lnTo>
                  <a:pt x="412256" y="57811"/>
                </a:lnTo>
                <a:lnTo>
                  <a:pt x="418911" y="66540"/>
                </a:lnTo>
                <a:lnTo>
                  <a:pt x="427960" y="72639"/>
                </a:lnTo>
                <a:lnTo>
                  <a:pt x="552093" y="109197"/>
                </a:lnTo>
                <a:lnTo>
                  <a:pt x="0" y="247220"/>
                </a:lnTo>
                <a:lnTo>
                  <a:pt x="18481" y="321144"/>
                </a:lnTo>
                <a:lnTo>
                  <a:pt x="570574" y="183121"/>
                </a:lnTo>
                <a:lnTo>
                  <a:pt x="679573" y="183121"/>
                </a:lnTo>
                <a:lnTo>
                  <a:pt x="771411" y="93639"/>
                </a:lnTo>
                <a:lnTo>
                  <a:pt x="454581" y="1470"/>
                </a:lnTo>
                <a:lnTo>
                  <a:pt x="441867" y="0"/>
                </a:lnTo>
                <a:close/>
              </a:path>
            </a:pathLst>
          </a:custGeom>
          <a:solidFill>
            <a:srgbClr val="009D00"/>
          </a:solidFill>
        </p:spPr>
        <p:txBody>
          <a:bodyPr wrap="square" lIns="0" tIns="0" rIns="0" bIns="0" rtlCol="0"/>
          <a:lstStyle/>
          <a:p>
            <a:endParaRPr/>
          </a:p>
        </p:txBody>
      </p:sp>
      <p:sp>
        <p:nvSpPr>
          <p:cNvPr id="14" name="object 14"/>
          <p:cNvSpPr/>
          <p:nvPr/>
        </p:nvSpPr>
        <p:spPr>
          <a:xfrm>
            <a:off x="3352624" y="1832904"/>
            <a:ext cx="995680" cy="340995"/>
          </a:xfrm>
          <a:custGeom>
            <a:avLst/>
            <a:gdLst/>
            <a:ahLst/>
            <a:cxnLst/>
            <a:rect l="l" t="t" r="r" b="b"/>
            <a:pathLst>
              <a:path w="995679" h="340994">
                <a:moveTo>
                  <a:pt x="314281" y="0"/>
                </a:moveTo>
                <a:lnTo>
                  <a:pt x="302195" y="3081"/>
                </a:lnTo>
                <a:lnTo>
                  <a:pt x="0" y="135575"/>
                </a:lnTo>
                <a:lnTo>
                  <a:pt x="268044" y="336014"/>
                </a:lnTo>
                <a:lnTo>
                  <a:pt x="279950" y="340381"/>
                </a:lnTo>
                <a:lnTo>
                  <a:pt x="292332" y="340630"/>
                </a:lnTo>
                <a:lnTo>
                  <a:pt x="293363" y="340468"/>
                </a:lnTo>
                <a:lnTo>
                  <a:pt x="302615" y="337289"/>
                </a:lnTo>
                <a:lnTo>
                  <a:pt x="312241" y="329644"/>
                </a:lnTo>
                <a:lnTo>
                  <a:pt x="322873" y="315566"/>
                </a:lnTo>
                <a:lnTo>
                  <a:pt x="325016" y="303816"/>
                </a:lnTo>
                <a:lnTo>
                  <a:pt x="323458" y="292100"/>
                </a:lnTo>
                <a:lnTo>
                  <a:pt x="318332" y="281331"/>
                </a:lnTo>
                <a:lnTo>
                  <a:pt x="309766" y="272424"/>
                </a:lnTo>
                <a:lnTo>
                  <a:pt x="210748" y="198244"/>
                </a:lnTo>
                <a:lnTo>
                  <a:pt x="875522" y="198244"/>
                </a:lnTo>
                <a:lnTo>
                  <a:pt x="219482" y="122547"/>
                </a:lnTo>
                <a:lnTo>
                  <a:pt x="339831" y="68818"/>
                </a:lnTo>
                <a:lnTo>
                  <a:pt x="347151" y="61428"/>
                </a:lnTo>
                <a:lnTo>
                  <a:pt x="351874" y="51932"/>
                </a:lnTo>
                <a:lnTo>
                  <a:pt x="353606" y="40576"/>
                </a:lnTo>
                <a:lnTo>
                  <a:pt x="351949" y="27605"/>
                </a:lnTo>
                <a:lnTo>
                  <a:pt x="346508" y="13265"/>
                </a:lnTo>
                <a:lnTo>
                  <a:pt x="337324" y="5437"/>
                </a:lnTo>
                <a:lnTo>
                  <a:pt x="326286" y="900"/>
                </a:lnTo>
                <a:lnTo>
                  <a:pt x="314281" y="0"/>
                </a:lnTo>
                <a:close/>
              </a:path>
              <a:path w="995679" h="340994">
                <a:moveTo>
                  <a:pt x="875522" y="198244"/>
                </a:moveTo>
                <a:lnTo>
                  <a:pt x="210748" y="198244"/>
                </a:lnTo>
                <a:lnTo>
                  <a:pt x="986407" y="287744"/>
                </a:lnTo>
                <a:lnTo>
                  <a:pt x="995142" y="212046"/>
                </a:lnTo>
                <a:lnTo>
                  <a:pt x="875522" y="198244"/>
                </a:lnTo>
                <a:close/>
              </a:path>
            </a:pathLst>
          </a:custGeom>
          <a:solidFill>
            <a:srgbClr val="009D00"/>
          </a:solidFill>
        </p:spPr>
        <p:txBody>
          <a:bodyPr wrap="square" lIns="0" tIns="0" rIns="0" bIns="0" rtlCol="0"/>
          <a:lstStyle/>
          <a:p>
            <a:endParaRPr/>
          </a:p>
        </p:txBody>
      </p:sp>
      <p:sp>
        <p:nvSpPr>
          <p:cNvPr id="15" name="object 15"/>
          <p:cNvSpPr/>
          <p:nvPr/>
        </p:nvSpPr>
        <p:spPr>
          <a:xfrm>
            <a:off x="3068469" y="2120724"/>
            <a:ext cx="340995" cy="614680"/>
          </a:xfrm>
          <a:custGeom>
            <a:avLst/>
            <a:gdLst/>
            <a:ahLst/>
            <a:cxnLst/>
            <a:rect l="l" t="t" r="r" b="b"/>
            <a:pathLst>
              <a:path w="340995" h="614680">
                <a:moveTo>
                  <a:pt x="297514" y="210145"/>
                </a:moveTo>
                <a:lnTo>
                  <a:pt x="143487" y="210145"/>
                </a:lnTo>
                <a:lnTo>
                  <a:pt x="94125" y="605049"/>
                </a:lnTo>
                <a:lnTo>
                  <a:pt x="169736" y="614500"/>
                </a:lnTo>
                <a:lnTo>
                  <a:pt x="219099" y="219596"/>
                </a:lnTo>
                <a:lnTo>
                  <a:pt x="301533" y="219596"/>
                </a:lnTo>
                <a:lnTo>
                  <a:pt x="297514" y="210145"/>
                </a:lnTo>
                <a:close/>
              </a:path>
              <a:path w="340995" h="614680">
                <a:moveTo>
                  <a:pt x="301533" y="219596"/>
                </a:moveTo>
                <a:lnTo>
                  <a:pt x="219099" y="219596"/>
                </a:lnTo>
                <a:lnTo>
                  <a:pt x="267702" y="333372"/>
                </a:lnTo>
                <a:lnTo>
                  <a:pt x="274416" y="343904"/>
                </a:lnTo>
                <a:lnTo>
                  <a:pt x="283802" y="351468"/>
                </a:lnTo>
                <a:lnTo>
                  <a:pt x="294975" y="355709"/>
                </a:lnTo>
                <a:lnTo>
                  <a:pt x="307048" y="356271"/>
                </a:lnTo>
                <a:lnTo>
                  <a:pt x="321174" y="349302"/>
                </a:lnTo>
                <a:lnTo>
                  <a:pt x="331382" y="340653"/>
                </a:lnTo>
                <a:lnTo>
                  <a:pt x="337801" y="330819"/>
                </a:lnTo>
                <a:lnTo>
                  <a:pt x="340561" y="320292"/>
                </a:lnTo>
                <a:lnTo>
                  <a:pt x="339793" y="309569"/>
                </a:lnTo>
                <a:lnTo>
                  <a:pt x="301533" y="219596"/>
                </a:lnTo>
                <a:close/>
              </a:path>
              <a:path w="340995" h="614680">
                <a:moveTo>
                  <a:pt x="208152" y="0"/>
                </a:moveTo>
                <a:lnTo>
                  <a:pt x="7824" y="262194"/>
                </a:lnTo>
                <a:lnTo>
                  <a:pt x="2002" y="273102"/>
                </a:lnTo>
                <a:lnTo>
                  <a:pt x="0" y="284867"/>
                </a:lnTo>
                <a:lnTo>
                  <a:pt x="1694" y="296572"/>
                </a:lnTo>
                <a:lnTo>
                  <a:pt x="6962" y="307300"/>
                </a:lnTo>
                <a:lnTo>
                  <a:pt x="19596" y="316075"/>
                </a:lnTo>
                <a:lnTo>
                  <a:pt x="31770" y="320870"/>
                </a:lnTo>
                <a:lnTo>
                  <a:pt x="43169" y="322012"/>
                </a:lnTo>
                <a:lnTo>
                  <a:pt x="53478" y="319831"/>
                </a:lnTo>
                <a:lnTo>
                  <a:pt x="62382" y="314653"/>
                </a:lnTo>
                <a:lnTo>
                  <a:pt x="143487" y="210145"/>
                </a:lnTo>
                <a:lnTo>
                  <a:pt x="297514" y="210145"/>
                </a:lnTo>
                <a:lnTo>
                  <a:pt x="208152" y="0"/>
                </a:lnTo>
                <a:close/>
              </a:path>
            </a:pathLst>
          </a:custGeom>
          <a:solidFill>
            <a:srgbClr val="009D00"/>
          </a:solidFill>
        </p:spPr>
        <p:txBody>
          <a:bodyPr wrap="square" lIns="0" tIns="0" rIns="0" bIns="0" rtlCol="0"/>
          <a:lstStyle/>
          <a:p>
            <a:endParaRPr/>
          </a:p>
        </p:txBody>
      </p:sp>
      <p:sp>
        <p:nvSpPr>
          <p:cNvPr id="16" name="object 16"/>
          <p:cNvSpPr/>
          <p:nvPr/>
        </p:nvSpPr>
        <p:spPr>
          <a:xfrm>
            <a:off x="1295400" y="1663700"/>
            <a:ext cx="4343400" cy="1447800"/>
          </a:xfrm>
          <a:custGeom>
            <a:avLst/>
            <a:gdLst/>
            <a:ahLst/>
            <a:cxnLst/>
            <a:rect l="l" t="t" r="r" b="b"/>
            <a:pathLst>
              <a:path w="4343400" h="1447800">
                <a:moveTo>
                  <a:pt x="0" y="0"/>
                </a:moveTo>
                <a:lnTo>
                  <a:pt x="4343400" y="0"/>
                </a:lnTo>
                <a:lnTo>
                  <a:pt x="4343400" y="1447800"/>
                </a:lnTo>
                <a:lnTo>
                  <a:pt x="0" y="1447800"/>
                </a:lnTo>
                <a:lnTo>
                  <a:pt x="0" y="0"/>
                </a:lnTo>
                <a:close/>
              </a:path>
            </a:pathLst>
          </a:custGeom>
          <a:solidFill>
            <a:srgbClr val="004E00"/>
          </a:solidFill>
        </p:spPr>
        <p:txBody>
          <a:bodyPr wrap="square" lIns="0" tIns="0" rIns="0" bIns="0" rtlCol="0"/>
          <a:lstStyle/>
          <a:p>
            <a:endParaRPr/>
          </a:p>
        </p:txBody>
      </p:sp>
      <p:sp>
        <p:nvSpPr>
          <p:cNvPr id="17" name="object 17"/>
          <p:cNvSpPr txBox="1"/>
          <p:nvPr/>
        </p:nvSpPr>
        <p:spPr>
          <a:xfrm>
            <a:off x="1971706" y="1863080"/>
            <a:ext cx="2986405" cy="1143000"/>
          </a:xfrm>
          <a:prstGeom prst="rect">
            <a:avLst/>
          </a:prstGeom>
        </p:spPr>
        <p:txBody>
          <a:bodyPr vert="horz" wrap="square" lIns="0" tIns="0" rIns="0" bIns="0" rtlCol="0">
            <a:spAutoFit/>
          </a:bodyPr>
          <a:lstStyle/>
          <a:p>
            <a:pPr marL="114300" marR="5080" indent="-101600">
              <a:lnSpc>
                <a:spcPct val="100000"/>
              </a:lnSpc>
            </a:pPr>
            <a:r>
              <a:rPr sz="4000" spc="-15" dirty="0">
                <a:solidFill>
                  <a:srgbClr val="FFFFFF"/>
                </a:solidFill>
                <a:latin typeface="Arial"/>
                <a:cs typeface="Arial"/>
              </a:rPr>
              <a:t>I</a:t>
            </a:r>
            <a:r>
              <a:rPr sz="4000" spc="-25" dirty="0">
                <a:solidFill>
                  <a:srgbClr val="FFFFFF"/>
                </a:solidFill>
                <a:latin typeface="Arial"/>
                <a:cs typeface="Arial"/>
              </a:rPr>
              <a:t>n</a:t>
            </a:r>
            <a:r>
              <a:rPr sz="4000" spc="-15" dirty="0">
                <a:solidFill>
                  <a:srgbClr val="FFFFFF"/>
                </a:solidFill>
                <a:latin typeface="Arial"/>
                <a:cs typeface="Arial"/>
              </a:rPr>
              <a:t>t</a:t>
            </a:r>
            <a:r>
              <a:rPr sz="4000" spc="-25" dirty="0">
                <a:solidFill>
                  <a:srgbClr val="FFFFFF"/>
                </a:solidFill>
                <a:latin typeface="Arial"/>
                <a:cs typeface="Arial"/>
              </a:rPr>
              <a:t>eg</a:t>
            </a:r>
            <a:r>
              <a:rPr sz="4000" spc="-35" dirty="0">
                <a:solidFill>
                  <a:srgbClr val="FFFFFF"/>
                </a:solidFill>
                <a:latin typeface="Arial"/>
                <a:cs typeface="Arial"/>
              </a:rPr>
              <a:t>r</a:t>
            </a:r>
            <a:r>
              <a:rPr sz="4000" spc="-25" dirty="0">
                <a:solidFill>
                  <a:srgbClr val="FFFFFF"/>
                </a:solidFill>
                <a:latin typeface="Arial"/>
                <a:cs typeface="Arial"/>
              </a:rPr>
              <a:t>a</a:t>
            </a:r>
            <a:r>
              <a:rPr sz="4000" spc="-15"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r>
              <a:rPr sz="4000" spc="160" dirty="0">
                <a:solidFill>
                  <a:srgbClr val="FFFFFF"/>
                </a:solidFill>
                <a:latin typeface="Arial"/>
                <a:cs typeface="Arial"/>
              </a:rPr>
              <a:t> </a:t>
            </a:r>
            <a:r>
              <a:rPr sz="4000" spc="-25" dirty="0">
                <a:solidFill>
                  <a:srgbClr val="FFFFFF"/>
                </a:solidFill>
                <a:latin typeface="Arial"/>
                <a:cs typeface="Arial"/>
              </a:rPr>
              <a:t>o</a:t>
            </a:r>
            <a:r>
              <a:rPr sz="4000" spc="-5" dirty="0">
                <a:solidFill>
                  <a:srgbClr val="FFFFFF"/>
                </a:solidFill>
                <a:latin typeface="Arial"/>
                <a:cs typeface="Arial"/>
              </a:rPr>
              <a:t>f </a:t>
            </a:r>
            <a:r>
              <a:rPr sz="4000" spc="-25" dirty="0">
                <a:solidFill>
                  <a:srgbClr val="FFFFFF"/>
                </a:solidFill>
                <a:latin typeface="Arial"/>
                <a:cs typeface="Arial"/>
              </a:rPr>
              <a:t>d</a:t>
            </a:r>
            <a:r>
              <a:rPr sz="4000" spc="10" dirty="0">
                <a:solidFill>
                  <a:srgbClr val="FFFFFF"/>
                </a:solidFill>
                <a:latin typeface="Arial"/>
                <a:cs typeface="Arial"/>
              </a:rPr>
              <a:t>i</a:t>
            </a:r>
            <a:r>
              <a:rPr sz="4000" dirty="0">
                <a:solidFill>
                  <a:srgbClr val="FFFFFF"/>
                </a:solidFill>
                <a:latin typeface="Arial"/>
                <a:cs typeface="Arial"/>
              </a:rPr>
              <a:t>v</a:t>
            </a:r>
            <a:r>
              <a:rPr sz="4000" spc="-25" dirty="0">
                <a:solidFill>
                  <a:srgbClr val="FFFFFF"/>
                </a:solidFill>
                <a:latin typeface="Arial"/>
                <a:cs typeface="Arial"/>
              </a:rPr>
              <a:t>e</a:t>
            </a:r>
            <a:r>
              <a:rPr sz="4000" spc="-35" dirty="0">
                <a:solidFill>
                  <a:srgbClr val="FFFFFF"/>
                </a:solidFill>
                <a:latin typeface="Arial"/>
                <a:cs typeface="Arial"/>
              </a:rPr>
              <a:t>r</a:t>
            </a:r>
            <a:r>
              <a:rPr sz="4000" dirty="0">
                <a:solidFill>
                  <a:srgbClr val="FFFFFF"/>
                </a:solidFill>
                <a:latin typeface="Arial"/>
                <a:cs typeface="Arial"/>
              </a:rPr>
              <a:t>se</a:t>
            </a:r>
            <a:r>
              <a:rPr sz="4000" spc="60" dirty="0">
                <a:solidFill>
                  <a:srgbClr val="FFFFFF"/>
                </a:solidFill>
                <a:latin typeface="Arial"/>
                <a:cs typeface="Arial"/>
              </a:rPr>
              <a:t> </a:t>
            </a:r>
            <a:r>
              <a:rPr sz="4000" spc="-25" dirty="0">
                <a:solidFill>
                  <a:srgbClr val="FFFFFF"/>
                </a:solidFill>
                <a:latin typeface="Arial"/>
                <a:cs typeface="Arial"/>
              </a:rPr>
              <a:t>da</a:t>
            </a:r>
            <a:r>
              <a:rPr sz="4000" spc="-20" dirty="0">
                <a:solidFill>
                  <a:srgbClr val="FFFFFF"/>
                </a:solidFill>
                <a:latin typeface="Arial"/>
                <a:cs typeface="Arial"/>
              </a:rPr>
              <a:t>t</a:t>
            </a:r>
            <a:r>
              <a:rPr sz="4000" dirty="0">
                <a:solidFill>
                  <a:srgbClr val="FFFFFF"/>
                </a:solidFill>
                <a:latin typeface="Arial"/>
                <a:cs typeface="Arial"/>
              </a:rPr>
              <a:t>a</a:t>
            </a:r>
            <a:endParaRPr sz="4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90500"/>
            <a:ext cx="8839200" cy="2844800"/>
          </a:xfrm>
          <a:custGeom>
            <a:avLst/>
            <a:gdLst/>
            <a:ahLst/>
            <a:cxnLst/>
            <a:rect l="l" t="t" r="r" b="b"/>
            <a:pathLst>
              <a:path w="8839200" h="2844800">
                <a:moveTo>
                  <a:pt x="0" y="0"/>
                </a:moveTo>
                <a:lnTo>
                  <a:pt x="8839200" y="0"/>
                </a:lnTo>
                <a:lnTo>
                  <a:pt x="8839200" y="2844800"/>
                </a:lnTo>
                <a:lnTo>
                  <a:pt x="0" y="2844800"/>
                </a:lnTo>
                <a:lnTo>
                  <a:pt x="0" y="0"/>
                </a:lnTo>
                <a:close/>
              </a:path>
            </a:pathLst>
          </a:custGeom>
          <a:solidFill>
            <a:srgbClr val="004E00"/>
          </a:solidFill>
        </p:spPr>
        <p:txBody>
          <a:bodyPr wrap="square" lIns="0" tIns="0" rIns="0" bIns="0" rtlCol="0"/>
          <a:lstStyle/>
          <a:p>
            <a:endParaRPr/>
          </a:p>
        </p:txBody>
      </p:sp>
      <p:sp>
        <p:nvSpPr>
          <p:cNvPr id="3" name="object 3"/>
          <p:cNvSpPr txBox="1"/>
          <p:nvPr/>
        </p:nvSpPr>
        <p:spPr>
          <a:xfrm>
            <a:off x="803274" y="368543"/>
            <a:ext cx="7392034" cy="2590800"/>
          </a:xfrm>
          <a:prstGeom prst="rect">
            <a:avLst/>
          </a:prstGeom>
        </p:spPr>
        <p:txBody>
          <a:bodyPr vert="horz" wrap="square" lIns="0" tIns="0" rIns="0" bIns="0" rtlCol="0">
            <a:spAutoFit/>
          </a:bodyPr>
          <a:lstStyle/>
          <a:p>
            <a:pPr marL="1828800" indent="-1816100">
              <a:lnSpc>
                <a:spcPct val="100000"/>
              </a:lnSpc>
            </a:pPr>
            <a:r>
              <a:rPr sz="4400" spc="-30" dirty="0">
                <a:solidFill>
                  <a:srgbClr val="FFFFFF"/>
                </a:solidFill>
                <a:latin typeface="Arial"/>
                <a:cs typeface="Arial"/>
              </a:rPr>
              <a:t>I</a:t>
            </a:r>
            <a:r>
              <a:rPr sz="4400" spc="-50" dirty="0">
                <a:solidFill>
                  <a:srgbClr val="FFFFFF"/>
                </a:solidFill>
                <a:latin typeface="Arial"/>
                <a:cs typeface="Arial"/>
              </a:rPr>
              <a:t>n</a:t>
            </a:r>
            <a:r>
              <a:rPr sz="4400" spc="-30" dirty="0">
                <a:solidFill>
                  <a:srgbClr val="FFFFFF"/>
                </a:solidFill>
                <a:latin typeface="Arial"/>
                <a:cs typeface="Arial"/>
              </a:rPr>
              <a:t>t</a:t>
            </a:r>
            <a:r>
              <a:rPr sz="4400" spc="-50" dirty="0">
                <a:solidFill>
                  <a:srgbClr val="FFFFFF"/>
                </a:solidFill>
                <a:latin typeface="Arial"/>
                <a:cs typeface="Arial"/>
              </a:rPr>
              <a:t>eg</a:t>
            </a:r>
            <a:r>
              <a:rPr sz="4400" spc="30" dirty="0">
                <a:solidFill>
                  <a:srgbClr val="FFFFFF"/>
                </a:solidFill>
                <a:latin typeface="Arial"/>
                <a:cs typeface="Arial"/>
              </a:rPr>
              <a:t>r</a:t>
            </a:r>
            <a:r>
              <a:rPr sz="4400" spc="-50" dirty="0">
                <a:solidFill>
                  <a:srgbClr val="FFFFFF"/>
                </a:solidFill>
                <a:latin typeface="Arial"/>
                <a:cs typeface="Arial"/>
              </a:rPr>
              <a:t>a</a:t>
            </a:r>
            <a:r>
              <a:rPr sz="4400" spc="-30" dirty="0">
                <a:solidFill>
                  <a:srgbClr val="FFFFFF"/>
                </a:solidFill>
                <a:latin typeface="Arial"/>
                <a:cs typeface="Arial"/>
              </a:rPr>
              <a:t>t</a:t>
            </a:r>
            <a:r>
              <a:rPr sz="4400" spc="20" dirty="0">
                <a:solidFill>
                  <a:srgbClr val="FFFFFF"/>
                </a:solidFill>
                <a:latin typeface="Arial"/>
                <a:cs typeface="Arial"/>
              </a:rPr>
              <a:t>i</a:t>
            </a:r>
            <a:r>
              <a:rPr sz="4400" spc="-50" dirty="0">
                <a:solidFill>
                  <a:srgbClr val="FFFFFF"/>
                </a:solidFill>
                <a:latin typeface="Arial"/>
                <a:cs typeface="Arial"/>
              </a:rPr>
              <a:t>o</a:t>
            </a:r>
            <a:r>
              <a:rPr sz="4400" dirty="0">
                <a:solidFill>
                  <a:srgbClr val="FFFFFF"/>
                </a:solidFill>
                <a:latin typeface="Arial"/>
                <a:cs typeface="Arial"/>
              </a:rPr>
              <a:t>n</a:t>
            </a:r>
            <a:r>
              <a:rPr sz="4400" spc="225" dirty="0">
                <a:solidFill>
                  <a:srgbClr val="FFFFFF"/>
                </a:solidFill>
                <a:latin typeface="Arial"/>
                <a:cs typeface="Arial"/>
              </a:rPr>
              <a:t> </a:t>
            </a:r>
            <a:r>
              <a:rPr sz="4400" spc="-50" dirty="0">
                <a:solidFill>
                  <a:srgbClr val="FFFFFF"/>
                </a:solidFill>
                <a:latin typeface="Arial"/>
                <a:cs typeface="Arial"/>
              </a:rPr>
              <a:t>o</a:t>
            </a:r>
            <a:r>
              <a:rPr sz="4400" spc="-5" dirty="0">
                <a:solidFill>
                  <a:srgbClr val="FFFFFF"/>
                </a:solidFill>
                <a:latin typeface="Arial"/>
                <a:cs typeface="Arial"/>
              </a:rPr>
              <a:t>f</a:t>
            </a:r>
            <a:r>
              <a:rPr sz="4400" spc="50" dirty="0">
                <a:solidFill>
                  <a:srgbClr val="FFFFFF"/>
                </a:solidFill>
                <a:latin typeface="Arial"/>
                <a:cs typeface="Arial"/>
              </a:rPr>
              <a:t> </a:t>
            </a:r>
            <a:r>
              <a:rPr sz="4400" spc="-50" dirty="0">
                <a:solidFill>
                  <a:srgbClr val="FFFFFF"/>
                </a:solidFill>
                <a:latin typeface="Arial"/>
                <a:cs typeface="Arial"/>
              </a:rPr>
              <a:t>d</a:t>
            </a:r>
            <a:r>
              <a:rPr sz="4400" spc="20" dirty="0">
                <a:solidFill>
                  <a:srgbClr val="FFFFFF"/>
                </a:solidFill>
                <a:latin typeface="Arial"/>
                <a:cs typeface="Arial"/>
              </a:rPr>
              <a:t>i</a:t>
            </a:r>
            <a:r>
              <a:rPr sz="4400" dirty="0">
                <a:solidFill>
                  <a:srgbClr val="FFFFFF"/>
                </a:solidFill>
                <a:latin typeface="Arial"/>
                <a:cs typeface="Arial"/>
              </a:rPr>
              <a:t>v</a:t>
            </a:r>
            <a:r>
              <a:rPr sz="4400" spc="-50" dirty="0">
                <a:solidFill>
                  <a:srgbClr val="FFFFFF"/>
                </a:solidFill>
                <a:latin typeface="Arial"/>
                <a:cs typeface="Arial"/>
              </a:rPr>
              <a:t>e</a:t>
            </a:r>
            <a:r>
              <a:rPr sz="4400" spc="30" dirty="0">
                <a:solidFill>
                  <a:srgbClr val="FFFFFF"/>
                </a:solidFill>
                <a:latin typeface="Arial"/>
                <a:cs typeface="Arial"/>
              </a:rPr>
              <a:t>r</a:t>
            </a:r>
            <a:r>
              <a:rPr sz="4400" dirty="0">
                <a:solidFill>
                  <a:srgbClr val="FFFFFF"/>
                </a:solidFill>
                <a:latin typeface="Arial"/>
                <a:cs typeface="Arial"/>
              </a:rPr>
              <a:t>se</a:t>
            </a:r>
            <a:r>
              <a:rPr sz="4400" spc="130" dirty="0">
                <a:solidFill>
                  <a:srgbClr val="FFFFFF"/>
                </a:solidFill>
                <a:latin typeface="Arial"/>
                <a:cs typeface="Arial"/>
              </a:rPr>
              <a:t> </a:t>
            </a:r>
            <a:r>
              <a:rPr sz="4400" spc="-5" dirty="0">
                <a:solidFill>
                  <a:srgbClr val="FFFFFF"/>
                </a:solidFill>
                <a:latin typeface="Arial"/>
                <a:cs typeface="Arial"/>
              </a:rPr>
              <a:t>s</a:t>
            </a:r>
            <a:r>
              <a:rPr sz="4400" spc="-30" dirty="0">
                <a:solidFill>
                  <a:srgbClr val="FFFFFF"/>
                </a:solidFill>
                <a:latin typeface="Arial"/>
                <a:cs typeface="Arial"/>
              </a:rPr>
              <a:t>t</a:t>
            </a:r>
            <a:r>
              <a:rPr sz="4400" spc="30" dirty="0">
                <a:solidFill>
                  <a:srgbClr val="FFFFFF"/>
                </a:solidFill>
                <a:latin typeface="Arial"/>
                <a:cs typeface="Arial"/>
              </a:rPr>
              <a:t>r</a:t>
            </a:r>
            <a:r>
              <a:rPr sz="4400" spc="-50" dirty="0">
                <a:solidFill>
                  <a:srgbClr val="FFFFFF"/>
                </a:solidFill>
                <a:latin typeface="Arial"/>
                <a:cs typeface="Arial"/>
              </a:rPr>
              <a:t>ea</a:t>
            </a:r>
            <a:r>
              <a:rPr sz="4400" spc="30" dirty="0">
                <a:solidFill>
                  <a:srgbClr val="FFFFFF"/>
                </a:solidFill>
                <a:latin typeface="Arial"/>
                <a:cs typeface="Arial"/>
              </a:rPr>
              <a:t>m</a:t>
            </a:r>
            <a:r>
              <a:rPr sz="4400" dirty="0">
                <a:solidFill>
                  <a:srgbClr val="FFFFFF"/>
                </a:solidFill>
                <a:latin typeface="Arial"/>
                <a:cs typeface="Arial"/>
              </a:rPr>
              <a:t>s</a:t>
            </a:r>
            <a:endParaRPr sz="4400">
              <a:latin typeface="Arial"/>
              <a:cs typeface="Arial"/>
            </a:endParaRPr>
          </a:p>
          <a:p>
            <a:pPr>
              <a:lnSpc>
                <a:spcPct val="100000"/>
              </a:lnSpc>
              <a:spcBef>
                <a:spcPts val="24"/>
              </a:spcBef>
            </a:pPr>
            <a:endParaRPr sz="4500">
              <a:latin typeface="Times New Roman"/>
              <a:cs typeface="Times New Roman"/>
            </a:endParaRPr>
          </a:p>
          <a:p>
            <a:pPr marL="266700" marR="297180" indent="1562100">
              <a:lnSpc>
                <a:spcPct val="100400"/>
              </a:lnSpc>
            </a:pPr>
            <a:r>
              <a:rPr sz="4400" dirty="0">
                <a:solidFill>
                  <a:srgbClr val="FFFFFF"/>
                </a:solidFill>
                <a:latin typeface="Arial"/>
                <a:cs typeface="Arial"/>
              </a:rPr>
              <a:t>s</a:t>
            </a:r>
            <a:r>
              <a:rPr sz="4400" spc="-50" dirty="0">
                <a:solidFill>
                  <a:srgbClr val="FFFFFF"/>
                </a:solidFill>
                <a:latin typeface="Arial"/>
                <a:cs typeface="Arial"/>
              </a:rPr>
              <a:t>e</a:t>
            </a:r>
            <a:r>
              <a:rPr sz="4400" dirty="0">
                <a:solidFill>
                  <a:srgbClr val="FFFFFF"/>
                </a:solidFill>
                <a:latin typeface="Arial"/>
                <a:cs typeface="Arial"/>
              </a:rPr>
              <a:t>e</a:t>
            </a:r>
            <a:r>
              <a:rPr sz="4400" spc="25" dirty="0">
                <a:solidFill>
                  <a:srgbClr val="FFFFFF"/>
                </a:solidFill>
                <a:latin typeface="Arial"/>
                <a:cs typeface="Arial"/>
              </a:rPr>
              <a:t> </a:t>
            </a:r>
            <a:r>
              <a:rPr sz="4400" spc="-50" dirty="0">
                <a:solidFill>
                  <a:srgbClr val="FFFFFF"/>
                </a:solidFill>
                <a:latin typeface="Arial"/>
                <a:cs typeface="Arial"/>
              </a:rPr>
              <a:t>ne</a:t>
            </a:r>
            <a:r>
              <a:rPr sz="4400" dirty="0">
                <a:solidFill>
                  <a:srgbClr val="FFFFFF"/>
                </a:solidFill>
                <a:latin typeface="Arial"/>
                <a:cs typeface="Arial"/>
              </a:rPr>
              <a:t>w</a:t>
            </a:r>
            <a:r>
              <a:rPr sz="4400" spc="95" dirty="0">
                <a:solidFill>
                  <a:srgbClr val="FFFFFF"/>
                </a:solidFill>
                <a:latin typeface="Arial"/>
                <a:cs typeface="Arial"/>
              </a:rPr>
              <a:t> </a:t>
            </a:r>
            <a:r>
              <a:rPr sz="4400" spc="-30" dirty="0">
                <a:solidFill>
                  <a:srgbClr val="FFFFFF"/>
                </a:solidFill>
                <a:latin typeface="Arial"/>
                <a:cs typeface="Arial"/>
              </a:rPr>
              <a:t>t</a:t>
            </a:r>
            <a:r>
              <a:rPr sz="4400" spc="-50" dirty="0">
                <a:solidFill>
                  <a:srgbClr val="FFFFFF"/>
                </a:solidFill>
                <a:latin typeface="Arial"/>
                <a:cs typeface="Arial"/>
              </a:rPr>
              <a:t>h</a:t>
            </a:r>
            <a:r>
              <a:rPr sz="4400" spc="20" dirty="0">
                <a:solidFill>
                  <a:srgbClr val="FFFFFF"/>
                </a:solidFill>
                <a:latin typeface="Arial"/>
                <a:cs typeface="Arial"/>
              </a:rPr>
              <a:t>i</a:t>
            </a:r>
            <a:r>
              <a:rPr sz="4400" spc="-50" dirty="0">
                <a:solidFill>
                  <a:srgbClr val="FFFFFF"/>
                </a:solidFill>
                <a:latin typeface="Arial"/>
                <a:cs typeface="Arial"/>
              </a:rPr>
              <a:t>ng</a:t>
            </a:r>
            <a:r>
              <a:rPr sz="4400" dirty="0">
                <a:solidFill>
                  <a:srgbClr val="FFFFFF"/>
                </a:solidFill>
                <a:latin typeface="Arial"/>
                <a:cs typeface="Arial"/>
              </a:rPr>
              <a:t>s </a:t>
            </a:r>
            <a:r>
              <a:rPr sz="4400" spc="-50" dirty="0">
                <a:solidFill>
                  <a:srgbClr val="FFFFFF"/>
                </a:solidFill>
                <a:latin typeface="Arial"/>
                <a:cs typeface="Arial"/>
              </a:rPr>
              <a:t>de</a:t>
            </a:r>
            <a:r>
              <a:rPr sz="4400" dirty="0">
                <a:solidFill>
                  <a:srgbClr val="FFFFFF"/>
                </a:solidFill>
                <a:latin typeface="Arial"/>
                <a:cs typeface="Arial"/>
              </a:rPr>
              <a:t>v</a:t>
            </a:r>
            <a:r>
              <a:rPr sz="4400" spc="-50" dirty="0">
                <a:solidFill>
                  <a:srgbClr val="FFFFFF"/>
                </a:solidFill>
                <a:latin typeface="Arial"/>
                <a:cs typeface="Arial"/>
              </a:rPr>
              <a:t>e</a:t>
            </a:r>
            <a:r>
              <a:rPr sz="4400" spc="20" dirty="0">
                <a:solidFill>
                  <a:srgbClr val="FFFFFF"/>
                </a:solidFill>
                <a:latin typeface="Arial"/>
                <a:cs typeface="Arial"/>
              </a:rPr>
              <a:t>l</a:t>
            </a:r>
            <a:r>
              <a:rPr sz="4400" spc="-50" dirty="0">
                <a:solidFill>
                  <a:srgbClr val="FFFFFF"/>
                </a:solidFill>
                <a:latin typeface="Arial"/>
                <a:cs typeface="Arial"/>
              </a:rPr>
              <a:t>o</a:t>
            </a:r>
            <a:r>
              <a:rPr sz="4400" dirty="0">
                <a:solidFill>
                  <a:srgbClr val="FFFFFF"/>
                </a:solidFill>
                <a:latin typeface="Arial"/>
                <a:cs typeface="Arial"/>
              </a:rPr>
              <a:t>p</a:t>
            </a:r>
            <a:r>
              <a:rPr sz="4400" spc="225" dirty="0">
                <a:solidFill>
                  <a:srgbClr val="FFFFFF"/>
                </a:solidFill>
                <a:latin typeface="Arial"/>
                <a:cs typeface="Arial"/>
              </a:rPr>
              <a:t> </a:t>
            </a:r>
            <a:r>
              <a:rPr sz="4400" spc="-50" dirty="0">
                <a:solidFill>
                  <a:srgbClr val="FFFFFF"/>
                </a:solidFill>
                <a:latin typeface="Arial"/>
                <a:cs typeface="Arial"/>
              </a:rPr>
              <a:t>p</a:t>
            </a:r>
            <a:r>
              <a:rPr sz="4400" spc="30" dirty="0">
                <a:solidFill>
                  <a:srgbClr val="FFFFFF"/>
                </a:solidFill>
                <a:latin typeface="Arial"/>
                <a:cs typeface="Arial"/>
              </a:rPr>
              <a:t>r</a:t>
            </a:r>
            <a:r>
              <a:rPr sz="4400" spc="-50" dirty="0">
                <a:solidFill>
                  <a:srgbClr val="FFFFFF"/>
                </a:solidFill>
                <a:latin typeface="Arial"/>
                <a:cs typeface="Arial"/>
              </a:rPr>
              <a:t>ed</a:t>
            </a:r>
            <a:r>
              <a:rPr sz="4400" spc="20" dirty="0">
                <a:solidFill>
                  <a:srgbClr val="FFFFFF"/>
                </a:solidFill>
                <a:latin typeface="Arial"/>
                <a:cs typeface="Arial"/>
              </a:rPr>
              <a:t>i</a:t>
            </a:r>
            <a:r>
              <a:rPr sz="4400" spc="-5" dirty="0">
                <a:solidFill>
                  <a:srgbClr val="FFFFFF"/>
                </a:solidFill>
                <a:latin typeface="Arial"/>
                <a:cs typeface="Arial"/>
              </a:rPr>
              <a:t>c</a:t>
            </a:r>
            <a:r>
              <a:rPr sz="4400" spc="-30" dirty="0">
                <a:solidFill>
                  <a:srgbClr val="FFFFFF"/>
                </a:solidFill>
                <a:latin typeface="Arial"/>
                <a:cs typeface="Arial"/>
              </a:rPr>
              <a:t>t</a:t>
            </a:r>
            <a:r>
              <a:rPr sz="4400" spc="20" dirty="0">
                <a:solidFill>
                  <a:srgbClr val="FFFFFF"/>
                </a:solidFill>
                <a:latin typeface="Arial"/>
                <a:cs typeface="Arial"/>
              </a:rPr>
              <a:t>i</a:t>
            </a:r>
            <a:r>
              <a:rPr sz="4400" dirty="0">
                <a:solidFill>
                  <a:srgbClr val="FFFFFF"/>
                </a:solidFill>
                <a:latin typeface="Arial"/>
                <a:cs typeface="Arial"/>
              </a:rPr>
              <a:t>ve</a:t>
            </a:r>
            <a:r>
              <a:rPr sz="4400" spc="30" dirty="0">
                <a:solidFill>
                  <a:srgbClr val="FFFFFF"/>
                </a:solidFill>
                <a:latin typeface="Arial"/>
                <a:cs typeface="Arial"/>
              </a:rPr>
              <a:t> </a:t>
            </a:r>
            <a:r>
              <a:rPr sz="4400" spc="-50" dirty="0">
                <a:solidFill>
                  <a:srgbClr val="FFFFFF"/>
                </a:solidFill>
                <a:latin typeface="Arial"/>
                <a:cs typeface="Arial"/>
              </a:rPr>
              <a:t>ana</a:t>
            </a:r>
            <a:r>
              <a:rPr sz="4400" spc="20" dirty="0">
                <a:solidFill>
                  <a:srgbClr val="FFFFFF"/>
                </a:solidFill>
                <a:latin typeface="Arial"/>
                <a:cs typeface="Arial"/>
              </a:rPr>
              <a:t>l</a:t>
            </a:r>
            <a:r>
              <a:rPr sz="4400" spc="-5" dirty="0">
                <a:solidFill>
                  <a:srgbClr val="FFFFFF"/>
                </a:solidFill>
                <a:latin typeface="Arial"/>
                <a:cs typeface="Arial"/>
              </a:rPr>
              <a:t>y</a:t>
            </a:r>
            <a:r>
              <a:rPr sz="4400" spc="-30" dirty="0">
                <a:solidFill>
                  <a:srgbClr val="FFFFFF"/>
                </a:solidFill>
                <a:latin typeface="Arial"/>
                <a:cs typeface="Arial"/>
              </a:rPr>
              <a:t>t</a:t>
            </a:r>
            <a:r>
              <a:rPr sz="4400" spc="20" dirty="0">
                <a:solidFill>
                  <a:srgbClr val="FFFFFF"/>
                </a:solidFill>
                <a:latin typeface="Arial"/>
                <a:cs typeface="Arial"/>
              </a:rPr>
              <a:t>i</a:t>
            </a:r>
            <a:r>
              <a:rPr sz="4400" dirty="0">
                <a:solidFill>
                  <a:srgbClr val="FFFFFF"/>
                </a:solidFill>
                <a:latin typeface="Arial"/>
                <a:cs typeface="Arial"/>
              </a:rPr>
              <a:t>cs</a:t>
            </a:r>
            <a:endParaRPr sz="4400">
              <a:latin typeface="Arial"/>
              <a:cs typeface="Arial"/>
            </a:endParaRPr>
          </a:p>
        </p:txBody>
      </p:sp>
      <p:sp>
        <p:nvSpPr>
          <p:cNvPr id="4" name="object 4"/>
          <p:cNvSpPr/>
          <p:nvPr/>
        </p:nvSpPr>
        <p:spPr>
          <a:xfrm>
            <a:off x="4502150" y="984250"/>
            <a:ext cx="482600" cy="685800"/>
          </a:xfrm>
          <a:custGeom>
            <a:avLst/>
            <a:gdLst/>
            <a:ahLst/>
            <a:cxnLst/>
            <a:rect l="l" t="t" r="r" b="b"/>
            <a:pathLst>
              <a:path w="482600" h="685800">
                <a:moveTo>
                  <a:pt x="482600" y="444500"/>
                </a:moveTo>
                <a:lnTo>
                  <a:pt x="0" y="444500"/>
                </a:lnTo>
                <a:lnTo>
                  <a:pt x="241300" y="685800"/>
                </a:lnTo>
                <a:lnTo>
                  <a:pt x="482600" y="444500"/>
                </a:lnTo>
                <a:close/>
              </a:path>
              <a:path w="482600" h="685800">
                <a:moveTo>
                  <a:pt x="361950" y="0"/>
                </a:moveTo>
                <a:lnTo>
                  <a:pt x="120650" y="0"/>
                </a:lnTo>
                <a:lnTo>
                  <a:pt x="120650" y="444500"/>
                </a:lnTo>
                <a:lnTo>
                  <a:pt x="361950" y="444500"/>
                </a:lnTo>
                <a:lnTo>
                  <a:pt x="361950" y="0"/>
                </a:lnTo>
                <a:close/>
              </a:path>
            </a:pathLst>
          </a:custGeom>
          <a:solidFill>
            <a:srgbClr val="618FFD"/>
          </a:solidFill>
        </p:spPr>
        <p:txBody>
          <a:bodyPr wrap="square" lIns="0" tIns="0" rIns="0" bIns="0" rtlCol="0"/>
          <a:lstStyle/>
          <a:p>
            <a:endParaRPr/>
          </a:p>
        </p:txBody>
      </p:sp>
      <p:sp>
        <p:nvSpPr>
          <p:cNvPr id="5" name="object 5"/>
          <p:cNvSpPr/>
          <p:nvPr/>
        </p:nvSpPr>
        <p:spPr>
          <a:xfrm>
            <a:off x="4502150" y="984250"/>
            <a:ext cx="482600" cy="685800"/>
          </a:xfrm>
          <a:custGeom>
            <a:avLst/>
            <a:gdLst/>
            <a:ahLst/>
            <a:cxnLst/>
            <a:rect l="l" t="t" r="r" b="b"/>
            <a:pathLst>
              <a:path w="482600" h="685800">
                <a:moveTo>
                  <a:pt x="0" y="444500"/>
                </a:moveTo>
                <a:lnTo>
                  <a:pt x="120650" y="444500"/>
                </a:lnTo>
                <a:lnTo>
                  <a:pt x="120650" y="0"/>
                </a:lnTo>
                <a:lnTo>
                  <a:pt x="361950" y="0"/>
                </a:lnTo>
                <a:lnTo>
                  <a:pt x="361950" y="444500"/>
                </a:lnTo>
                <a:lnTo>
                  <a:pt x="482600" y="444500"/>
                </a:lnTo>
                <a:lnTo>
                  <a:pt x="241300" y="685800"/>
                </a:lnTo>
                <a:lnTo>
                  <a:pt x="0" y="444500"/>
                </a:lnTo>
                <a:close/>
              </a:path>
            </a:pathLst>
          </a:custGeom>
          <a:ln w="12700">
            <a:solidFill>
              <a:srgbClr val="000000"/>
            </a:solidFill>
          </a:ln>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91908" rIns="0" bIns="0" rtlCol="0">
            <a:spAutoFit/>
          </a:bodyPr>
          <a:lstStyle/>
          <a:p>
            <a:pPr marL="1029969">
              <a:lnSpc>
                <a:spcPct val="100000"/>
              </a:lnSpc>
            </a:pPr>
            <a:r>
              <a:rPr sz="5400" b="1" dirty="0">
                <a:latin typeface="Arial"/>
                <a:cs typeface="Arial"/>
              </a:rPr>
              <a:t>Di</a:t>
            </a:r>
            <a:r>
              <a:rPr sz="5400" b="1" spc="-5" dirty="0">
                <a:latin typeface="Arial"/>
                <a:cs typeface="Arial"/>
              </a:rPr>
              <a:t>v</a:t>
            </a:r>
            <a:r>
              <a:rPr sz="5400" b="1" spc="-10" dirty="0">
                <a:latin typeface="Arial"/>
                <a:cs typeface="Arial"/>
              </a:rPr>
              <a:t>e</a:t>
            </a:r>
            <a:r>
              <a:rPr sz="5400" b="1" dirty="0">
                <a:latin typeface="Arial"/>
                <a:cs typeface="Arial"/>
              </a:rPr>
              <a:t>r</a:t>
            </a:r>
            <a:r>
              <a:rPr sz="5400" b="1" spc="-10" dirty="0">
                <a:latin typeface="Arial"/>
                <a:cs typeface="Arial"/>
              </a:rPr>
              <a:t>s</a:t>
            </a:r>
            <a:r>
              <a:rPr sz="5400" b="1" dirty="0">
                <a:latin typeface="Arial"/>
                <a:cs typeface="Arial"/>
              </a:rPr>
              <a:t>e</a:t>
            </a:r>
            <a:r>
              <a:rPr sz="5400" b="1" spc="-5" dirty="0">
                <a:latin typeface="Arial"/>
                <a:cs typeface="Arial"/>
              </a:rPr>
              <a:t> </a:t>
            </a:r>
            <a:r>
              <a:rPr sz="5400" b="1" dirty="0">
                <a:latin typeface="Arial"/>
                <a:cs typeface="Arial"/>
              </a:rPr>
              <a:t>D</a:t>
            </a:r>
            <a:r>
              <a:rPr sz="5400" b="1" spc="-10" dirty="0">
                <a:latin typeface="Arial"/>
                <a:cs typeface="Arial"/>
              </a:rPr>
              <a:t>a</a:t>
            </a:r>
            <a:r>
              <a:rPr sz="5400" b="1" dirty="0">
                <a:latin typeface="Arial"/>
                <a:cs typeface="Arial"/>
              </a:rPr>
              <a:t>ta</a:t>
            </a:r>
            <a:r>
              <a:rPr sz="5400" b="1" spc="-5" dirty="0">
                <a:latin typeface="Arial"/>
                <a:cs typeface="Arial"/>
              </a:rPr>
              <a:t> S</a:t>
            </a:r>
            <a:r>
              <a:rPr sz="5400" b="1" dirty="0">
                <a:latin typeface="Arial"/>
                <a:cs typeface="Arial"/>
              </a:rPr>
              <a:t>our</a:t>
            </a:r>
            <a:r>
              <a:rPr sz="5400" b="1" spc="-10" dirty="0">
                <a:latin typeface="Arial"/>
                <a:cs typeface="Arial"/>
              </a:rPr>
              <a:t>ce</a:t>
            </a:r>
            <a:r>
              <a:rPr sz="5400" b="1" dirty="0">
                <a:latin typeface="Arial"/>
                <a:cs typeface="Arial"/>
              </a:rPr>
              <a:t>s</a:t>
            </a:r>
            <a:endParaRPr sz="54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24200" y="673100"/>
            <a:ext cx="3860800" cy="2565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8600" y="139700"/>
            <a:ext cx="5029200" cy="1117600"/>
          </a:xfrm>
          <a:custGeom>
            <a:avLst/>
            <a:gdLst/>
            <a:ahLst/>
            <a:cxnLst/>
            <a:rect l="l" t="t" r="r" b="b"/>
            <a:pathLst>
              <a:path w="5029200" h="1117600">
                <a:moveTo>
                  <a:pt x="0" y="0"/>
                </a:moveTo>
                <a:lnTo>
                  <a:pt x="5029200" y="0"/>
                </a:lnTo>
                <a:lnTo>
                  <a:pt x="5029200" y="1117600"/>
                </a:lnTo>
                <a:lnTo>
                  <a:pt x="0" y="1117600"/>
                </a:lnTo>
                <a:lnTo>
                  <a:pt x="0" y="0"/>
                </a:lnTo>
                <a:close/>
              </a:path>
            </a:pathLst>
          </a:custGeom>
          <a:solidFill>
            <a:srgbClr val="262626"/>
          </a:solid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322896" rIns="0" bIns="0" rtlCol="0">
            <a:spAutoFit/>
          </a:bodyPr>
          <a:lstStyle/>
          <a:p>
            <a:pPr marL="866775">
              <a:lnSpc>
                <a:spcPct val="100000"/>
              </a:lnSpc>
            </a:pPr>
            <a:r>
              <a:rPr sz="4400" spc="30" dirty="0">
                <a:latin typeface="Arial"/>
                <a:cs typeface="Arial"/>
              </a:rPr>
              <a:t>M</a:t>
            </a:r>
            <a:r>
              <a:rPr sz="4400" spc="-50" dirty="0">
                <a:latin typeface="Arial"/>
                <a:cs typeface="Arial"/>
              </a:rPr>
              <a:t>a</a:t>
            </a:r>
            <a:r>
              <a:rPr sz="4400" dirty="0">
                <a:latin typeface="Arial"/>
                <a:cs typeface="Arial"/>
              </a:rPr>
              <a:t>c</a:t>
            </a:r>
            <a:r>
              <a:rPr sz="4400" spc="-50" dirty="0">
                <a:latin typeface="Arial"/>
                <a:cs typeface="Arial"/>
              </a:rPr>
              <a:t>h</a:t>
            </a:r>
            <a:r>
              <a:rPr sz="4400" spc="20" dirty="0">
                <a:latin typeface="Arial"/>
                <a:cs typeface="Arial"/>
              </a:rPr>
              <a:t>i</a:t>
            </a:r>
            <a:r>
              <a:rPr sz="4400" spc="-50" dirty="0">
                <a:latin typeface="Arial"/>
                <a:cs typeface="Arial"/>
              </a:rPr>
              <a:t>n</a:t>
            </a:r>
            <a:r>
              <a:rPr sz="4400" dirty="0">
                <a:latin typeface="Arial"/>
                <a:cs typeface="Arial"/>
              </a:rPr>
              <a:t>e</a:t>
            </a:r>
            <a:r>
              <a:rPr sz="4400" spc="130" dirty="0">
                <a:latin typeface="Arial"/>
                <a:cs typeface="Arial"/>
              </a:rPr>
              <a:t> </a:t>
            </a:r>
            <a:r>
              <a:rPr sz="4400" spc="20" dirty="0">
                <a:latin typeface="Arial"/>
                <a:cs typeface="Arial"/>
              </a:rPr>
              <a:t>D</a:t>
            </a:r>
            <a:r>
              <a:rPr sz="4400" spc="-50" dirty="0">
                <a:latin typeface="Arial"/>
                <a:cs typeface="Arial"/>
              </a:rPr>
              <a:t>a</a:t>
            </a:r>
            <a:r>
              <a:rPr sz="4400" spc="-30" dirty="0">
                <a:latin typeface="Arial"/>
                <a:cs typeface="Arial"/>
              </a:rPr>
              <a:t>t</a:t>
            </a:r>
            <a:r>
              <a:rPr sz="4400" dirty="0">
                <a:latin typeface="Arial"/>
                <a:cs typeface="Arial"/>
              </a:rPr>
              <a:t>a</a:t>
            </a:r>
            <a:endParaRPr sz="4400">
              <a:latin typeface="Arial"/>
              <a:cs typeface="Arial"/>
            </a:endParaRPr>
          </a:p>
        </p:txBody>
      </p:sp>
      <p:sp>
        <p:nvSpPr>
          <p:cNvPr id="5" name="object 5"/>
          <p:cNvSpPr/>
          <p:nvPr/>
        </p:nvSpPr>
        <p:spPr>
          <a:xfrm>
            <a:off x="124428" y="1511300"/>
            <a:ext cx="3686254" cy="285749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28800" y="2882900"/>
            <a:ext cx="3848100" cy="2260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86936" y="3568700"/>
            <a:ext cx="1864626" cy="14351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553200" y="292100"/>
            <a:ext cx="2374900" cy="18923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587500"/>
            <a:ext cx="5156198" cy="28574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91000" y="355600"/>
            <a:ext cx="4953000" cy="3213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58750" y="4184650"/>
            <a:ext cx="3048000" cy="914400"/>
          </a:xfrm>
          <a:custGeom>
            <a:avLst/>
            <a:gdLst/>
            <a:ahLst/>
            <a:cxnLst/>
            <a:rect l="l" t="t" r="r" b="b"/>
            <a:pathLst>
              <a:path w="3048000" h="914400">
                <a:moveTo>
                  <a:pt x="2895596" y="0"/>
                </a:moveTo>
                <a:lnTo>
                  <a:pt x="138123" y="660"/>
                </a:lnTo>
                <a:lnTo>
                  <a:pt x="96607" y="10537"/>
                </a:lnTo>
                <a:lnTo>
                  <a:pt x="60373" y="30912"/>
                </a:lnTo>
                <a:lnTo>
                  <a:pt x="31156" y="60054"/>
                </a:lnTo>
                <a:lnTo>
                  <a:pt x="10686" y="96228"/>
                </a:lnTo>
                <a:lnTo>
                  <a:pt x="700" y="137701"/>
                </a:lnTo>
                <a:lnTo>
                  <a:pt x="0" y="152403"/>
                </a:lnTo>
                <a:lnTo>
                  <a:pt x="645" y="761996"/>
                </a:lnTo>
                <a:lnTo>
                  <a:pt x="5992" y="804455"/>
                </a:lnTo>
                <a:lnTo>
                  <a:pt x="23061" y="842642"/>
                </a:lnTo>
                <a:lnTo>
                  <a:pt x="49473" y="874391"/>
                </a:lnTo>
                <a:lnTo>
                  <a:pt x="83495" y="897969"/>
                </a:lnTo>
                <a:lnTo>
                  <a:pt x="123394" y="911642"/>
                </a:lnTo>
                <a:lnTo>
                  <a:pt x="152403" y="914400"/>
                </a:lnTo>
                <a:lnTo>
                  <a:pt x="2909876" y="913739"/>
                </a:lnTo>
                <a:lnTo>
                  <a:pt x="2951392" y="903862"/>
                </a:lnTo>
                <a:lnTo>
                  <a:pt x="2987626" y="883486"/>
                </a:lnTo>
                <a:lnTo>
                  <a:pt x="3016844" y="854345"/>
                </a:lnTo>
                <a:lnTo>
                  <a:pt x="3037313" y="818171"/>
                </a:lnTo>
                <a:lnTo>
                  <a:pt x="3047299" y="776698"/>
                </a:lnTo>
                <a:lnTo>
                  <a:pt x="3048000" y="761996"/>
                </a:lnTo>
                <a:lnTo>
                  <a:pt x="3047354" y="152403"/>
                </a:lnTo>
                <a:lnTo>
                  <a:pt x="3042007" y="109944"/>
                </a:lnTo>
                <a:lnTo>
                  <a:pt x="3024938" y="71757"/>
                </a:lnTo>
                <a:lnTo>
                  <a:pt x="2998526" y="40008"/>
                </a:lnTo>
                <a:lnTo>
                  <a:pt x="2964503" y="16430"/>
                </a:lnTo>
                <a:lnTo>
                  <a:pt x="2924604" y="2757"/>
                </a:lnTo>
                <a:lnTo>
                  <a:pt x="2895596" y="0"/>
                </a:lnTo>
                <a:close/>
              </a:path>
            </a:pathLst>
          </a:custGeom>
          <a:solidFill>
            <a:srgbClr val="FCD5B5"/>
          </a:solidFill>
        </p:spPr>
        <p:txBody>
          <a:bodyPr wrap="square" lIns="0" tIns="0" rIns="0" bIns="0" rtlCol="0"/>
          <a:lstStyle/>
          <a:p>
            <a:endParaRPr/>
          </a:p>
        </p:txBody>
      </p:sp>
      <p:sp>
        <p:nvSpPr>
          <p:cNvPr id="5" name="object 5"/>
          <p:cNvSpPr/>
          <p:nvPr/>
        </p:nvSpPr>
        <p:spPr>
          <a:xfrm>
            <a:off x="158750" y="4184650"/>
            <a:ext cx="3048000" cy="914400"/>
          </a:xfrm>
          <a:custGeom>
            <a:avLst/>
            <a:gdLst/>
            <a:ahLst/>
            <a:cxnLst/>
            <a:rect l="l" t="t" r="r" b="b"/>
            <a:pathLst>
              <a:path w="3048000" h="914400">
                <a:moveTo>
                  <a:pt x="0" y="152403"/>
                </a:moveTo>
                <a:lnTo>
                  <a:pt x="6107" y="109549"/>
                </a:lnTo>
                <a:lnTo>
                  <a:pt x="23275" y="71416"/>
                </a:lnTo>
                <a:lnTo>
                  <a:pt x="49769" y="39738"/>
                </a:lnTo>
                <a:lnTo>
                  <a:pt x="83857" y="16248"/>
                </a:lnTo>
                <a:lnTo>
                  <a:pt x="123804" y="2678"/>
                </a:lnTo>
                <a:lnTo>
                  <a:pt x="2895596" y="0"/>
                </a:lnTo>
                <a:lnTo>
                  <a:pt x="2910298" y="700"/>
                </a:lnTo>
                <a:lnTo>
                  <a:pt x="2951771" y="10686"/>
                </a:lnTo>
                <a:lnTo>
                  <a:pt x="2987945" y="31155"/>
                </a:lnTo>
                <a:lnTo>
                  <a:pt x="3017086" y="60373"/>
                </a:lnTo>
                <a:lnTo>
                  <a:pt x="3037462" y="96607"/>
                </a:lnTo>
                <a:lnTo>
                  <a:pt x="3047339" y="138122"/>
                </a:lnTo>
                <a:lnTo>
                  <a:pt x="3048000" y="761996"/>
                </a:lnTo>
                <a:lnTo>
                  <a:pt x="3047300" y="776698"/>
                </a:lnTo>
                <a:lnTo>
                  <a:pt x="3037313" y="818171"/>
                </a:lnTo>
                <a:lnTo>
                  <a:pt x="3016843" y="854345"/>
                </a:lnTo>
                <a:lnTo>
                  <a:pt x="2987625" y="883486"/>
                </a:lnTo>
                <a:lnTo>
                  <a:pt x="2951392" y="903862"/>
                </a:lnTo>
                <a:lnTo>
                  <a:pt x="2909876" y="913739"/>
                </a:lnTo>
                <a:lnTo>
                  <a:pt x="152403" y="914400"/>
                </a:lnTo>
                <a:lnTo>
                  <a:pt x="137701" y="913699"/>
                </a:lnTo>
                <a:lnTo>
                  <a:pt x="96228" y="903713"/>
                </a:lnTo>
                <a:lnTo>
                  <a:pt x="60054" y="883243"/>
                </a:lnTo>
                <a:lnTo>
                  <a:pt x="30912" y="854026"/>
                </a:lnTo>
                <a:lnTo>
                  <a:pt x="10537" y="817792"/>
                </a:lnTo>
                <a:lnTo>
                  <a:pt x="660" y="776276"/>
                </a:lnTo>
                <a:lnTo>
                  <a:pt x="0" y="152403"/>
                </a:lnTo>
                <a:close/>
              </a:path>
            </a:pathLst>
          </a:custGeom>
          <a:ln w="12700">
            <a:solidFill>
              <a:srgbClr val="800000"/>
            </a:solidFill>
          </a:ln>
        </p:spPr>
        <p:txBody>
          <a:bodyPr wrap="square" lIns="0" tIns="0" rIns="0" bIns="0" rtlCol="0"/>
          <a:lstStyle/>
          <a:p>
            <a:endParaRPr/>
          </a:p>
        </p:txBody>
      </p:sp>
      <p:sp>
        <p:nvSpPr>
          <p:cNvPr id="6" name="object 6"/>
          <p:cNvSpPr txBox="1"/>
          <p:nvPr/>
        </p:nvSpPr>
        <p:spPr>
          <a:xfrm>
            <a:off x="275776" y="4284722"/>
            <a:ext cx="2755900" cy="711200"/>
          </a:xfrm>
          <a:prstGeom prst="rect">
            <a:avLst/>
          </a:prstGeom>
        </p:spPr>
        <p:txBody>
          <a:bodyPr vert="horz" wrap="square" lIns="0" tIns="0" rIns="0" bIns="0" rtlCol="0">
            <a:spAutoFit/>
          </a:bodyPr>
          <a:lstStyle/>
          <a:p>
            <a:pPr marL="12700" marR="5080">
              <a:lnSpc>
                <a:spcPts val="1900"/>
              </a:lnSpc>
            </a:pPr>
            <a:r>
              <a:rPr sz="1600" i="1" spc="30" dirty="0">
                <a:latin typeface="Arial"/>
                <a:cs typeface="Arial"/>
              </a:rPr>
              <a:t>S</a:t>
            </a:r>
            <a:r>
              <a:rPr sz="1600" i="1" spc="10" dirty="0">
                <a:latin typeface="Arial"/>
                <a:cs typeface="Arial"/>
              </a:rPr>
              <a:t>a</a:t>
            </a:r>
            <a:r>
              <a:rPr sz="1600" i="1" dirty="0">
                <a:latin typeface="Arial"/>
                <a:cs typeface="Arial"/>
              </a:rPr>
              <a:t>n</a:t>
            </a:r>
            <a:r>
              <a:rPr sz="1600" i="1" spc="-35" dirty="0">
                <a:latin typeface="Arial"/>
                <a:cs typeface="Arial"/>
              </a:rPr>
              <a:t> </a:t>
            </a:r>
            <a:r>
              <a:rPr sz="1600" i="1" spc="40" dirty="0">
                <a:latin typeface="Arial"/>
                <a:cs typeface="Arial"/>
              </a:rPr>
              <a:t>Di</a:t>
            </a:r>
            <a:r>
              <a:rPr sz="1600" i="1" spc="10" dirty="0">
                <a:latin typeface="Arial"/>
                <a:cs typeface="Arial"/>
              </a:rPr>
              <a:t>eg</a:t>
            </a:r>
            <a:r>
              <a:rPr sz="1600" i="1" dirty="0">
                <a:latin typeface="Arial"/>
                <a:cs typeface="Arial"/>
              </a:rPr>
              <a:t>o</a:t>
            </a:r>
            <a:r>
              <a:rPr sz="1600" i="1" spc="-135" dirty="0">
                <a:latin typeface="Arial"/>
                <a:cs typeface="Arial"/>
              </a:rPr>
              <a:t> </a:t>
            </a:r>
            <a:r>
              <a:rPr sz="1600" i="1" spc="40" dirty="0">
                <a:latin typeface="Arial"/>
                <a:cs typeface="Arial"/>
              </a:rPr>
              <a:t>C</a:t>
            </a:r>
            <a:r>
              <a:rPr sz="1600" i="1" spc="10" dirty="0">
                <a:latin typeface="Arial"/>
                <a:cs typeface="Arial"/>
              </a:rPr>
              <a:t>oun</a:t>
            </a:r>
            <a:r>
              <a:rPr sz="1600" i="1" spc="-50" dirty="0">
                <a:latin typeface="Arial"/>
                <a:cs typeface="Arial"/>
              </a:rPr>
              <a:t>t</a:t>
            </a:r>
            <a:r>
              <a:rPr sz="1600" i="1" dirty="0">
                <a:latin typeface="Arial"/>
                <a:cs typeface="Arial"/>
              </a:rPr>
              <a:t>y</a:t>
            </a:r>
            <a:r>
              <a:rPr sz="1600" i="1" spc="-45" dirty="0">
                <a:latin typeface="Arial"/>
                <a:cs typeface="Arial"/>
              </a:rPr>
              <a:t> </a:t>
            </a:r>
            <a:r>
              <a:rPr sz="1600" i="1" spc="30" dirty="0">
                <a:latin typeface="Arial"/>
                <a:cs typeface="Arial"/>
              </a:rPr>
              <a:t>E</a:t>
            </a:r>
            <a:r>
              <a:rPr sz="1600" i="1" spc="-35" dirty="0">
                <a:latin typeface="Arial"/>
                <a:cs typeface="Arial"/>
              </a:rPr>
              <a:t>m</a:t>
            </a:r>
            <a:r>
              <a:rPr sz="1600" i="1" spc="10" dirty="0">
                <a:latin typeface="Arial"/>
                <a:cs typeface="Arial"/>
              </a:rPr>
              <a:t>e</a:t>
            </a:r>
            <a:r>
              <a:rPr sz="1600" i="1" spc="-35" dirty="0">
                <a:latin typeface="Arial"/>
                <a:cs typeface="Arial"/>
              </a:rPr>
              <a:t>r</a:t>
            </a:r>
            <a:r>
              <a:rPr sz="1600" i="1" spc="10" dirty="0">
                <a:latin typeface="Arial"/>
                <a:cs typeface="Arial"/>
              </a:rPr>
              <a:t>gen</a:t>
            </a:r>
            <a:r>
              <a:rPr sz="1600" i="1" dirty="0">
                <a:latin typeface="Arial"/>
                <a:cs typeface="Arial"/>
              </a:rPr>
              <a:t>cy </a:t>
            </a:r>
            <a:r>
              <a:rPr sz="1600" i="1" spc="-35" dirty="0">
                <a:latin typeface="Arial"/>
                <a:cs typeface="Arial"/>
              </a:rPr>
              <a:t>M</a:t>
            </a:r>
            <a:r>
              <a:rPr sz="1600" i="1" spc="10" dirty="0">
                <a:latin typeface="Arial"/>
                <a:cs typeface="Arial"/>
              </a:rPr>
              <a:t>a</a:t>
            </a:r>
            <a:r>
              <a:rPr sz="1600" i="1" dirty="0">
                <a:latin typeface="Arial"/>
                <a:cs typeface="Arial"/>
              </a:rPr>
              <a:t>p</a:t>
            </a:r>
            <a:r>
              <a:rPr sz="1600" i="1" spc="65" dirty="0">
                <a:latin typeface="Arial"/>
                <a:cs typeface="Arial"/>
              </a:rPr>
              <a:t> </a:t>
            </a:r>
            <a:r>
              <a:rPr sz="1600" i="1" spc="10" dirty="0">
                <a:latin typeface="Arial"/>
                <a:cs typeface="Arial"/>
              </a:rPr>
              <a:t>d</a:t>
            </a:r>
            <a:r>
              <a:rPr sz="1600" i="1" spc="40" dirty="0">
                <a:latin typeface="Arial"/>
                <a:cs typeface="Arial"/>
              </a:rPr>
              <a:t>i</a:t>
            </a:r>
            <a:r>
              <a:rPr sz="1600" i="1" dirty="0">
                <a:latin typeface="Arial"/>
                <a:cs typeface="Arial"/>
              </a:rPr>
              <a:t>s</a:t>
            </a:r>
            <a:r>
              <a:rPr sz="1600" i="1" spc="10" dirty="0">
                <a:latin typeface="Arial"/>
                <a:cs typeface="Arial"/>
              </a:rPr>
              <a:t>p</a:t>
            </a:r>
            <a:r>
              <a:rPr sz="1600" i="1" spc="40" dirty="0">
                <a:latin typeface="Arial"/>
                <a:cs typeface="Arial"/>
              </a:rPr>
              <a:t>l</a:t>
            </a:r>
            <a:r>
              <a:rPr sz="1600" i="1" spc="10" dirty="0">
                <a:latin typeface="Arial"/>
                <a:cs typeface="Arial"/>
              </a:rPr>
              <a:t>a</a:t>
            </a:r>
            <a:r>
              <a:rPr sz="1600" i="1" dirty="0">
                <a:latin typeface="Arial"/>
                <a:cs typeface="Arial"/>
              </a:rPr>
              <a:t>y</a:t>
            </a:r>
            <a:r>
              <a:rPr sz="1600" i="1" spc="40" dirty="0">
                <a:latin typeface="Arial"/>
                <a:cs typeface="Arial"/>
              </a:rPr>
              <a:t>i</a:t>
            </a:r>
            <a:r>
              <a:rPr sz="1600" i="1" spc="10" dirty="0">
                <a:latin typeface="Arial"/>
                <a:cs typeface="Arial"/>
              </a:rPr>
              <a:t>n</a:t>
            </a:r>
            <a:r>
              <a:rPr sz="1600" i="1" dirty="0">
                <a:latin typeface="Arial"/>
                <a:cs typeface="Arial"/>
              </a:rPr>
              <a:t>g</a:t>
            </a:r>
            <a:r>
              <a:rPr sz="1600" i="1" spc="-135" dirty="0">
                <a:latin typeface="Arial"/>
                <a:cs typeface="Arial"/>
              </a:rPr>
              <a:t> </a:t>
            </a:r>
            <a:r>
              <a:rPr sz="1600" i="1" spc="-50" dirty="0">
                <a:latin typeface="Arial"/>
                <a:cs typeface="Arial"/>
              </a:rPr>
              <a:t>f</a:t>
            </a:r>
            <a:r>
              <a:rPr sz="1600" i="1" spc="40" dirty="0">
                <a:latin typeface="Arial"/>
                <a:cs typeface="Arial"/>
              </a:rPr>
              <a:t>i</a:t>
            </a:r>
            <a:r>
              <a:rPr sz="1600" i="1" spc="-35" dirty="0">
                <a:latin typeface="Arial"/>
                <a:cs typeface="Arial"/>
              </a:rPr>
              <a:t>r</a:t>
            </a:r>
            <a:r>
              <a:rPr sz="1600" i="1" dirty="0">
                <a:latin typeface="Arial"/>
                <a:cs typeface="Arial"/>
              </a:rPr>
              <a:t>e</a:t>
            </a:r>
            <a:r>
              <a:rPr sz="1600" i="1" spc="-35" dirty="0">
                <a:latin typeface="Arial"/>
                <a:cs typeface="Arial"/>
              </a:rPr>
              <a:t> </a:t>
            </a:r>
            <a:r>
              <a:rPr sz="1600" i="1" spc="10" dirty="0">
                <a:latin typeface="Arial"/>
                <a:cs typeface="Arial"/>
              </a:rPr>
              <a:t>pe</a:t>
            </a:r>
            <a:r>
              <a:rPr sz="1600" i="1" spc="-35" dirty="0">
                <a:latin typeface="Arial"/>
                <a:cs typeface="Arial"/>
              </a:rPr>
              <a:t>r</a:t>
            </a:r>
            <a:r>
              <a:rPr sz="1600" i="1" spc="40" dirty="0">
                <a:latin typeface="Arial"/>
                <a:cs typeface="Arial"/>
              </a:rPr>
              <a:t>i</a:t>
            </a:r>
            <a:r>
              <a:rPr sz="1600" i="1" spc="-35" dirty="0">
                <a:latin typeface="Arial"/>
                <a:cs typeface="Arial"/>
              </a:rPr>
              <a:t>m</a:t>
            </a:r>
            <a:r>
              <a:rPr sz="1600" i="1" spc="10" dirty="0">
                <a:latin typeface="Arial"/>
                <a:cs typeface="Arial"/>
              </a:rPr>
              <a:t>e</a:t>
            </a:r>
            <a:r>
              <a:rPr sz="1600" i="1" spc="-50" dirty="0">
                <a:latin typeface="Arial"/>
                <a:cs typeface="Arial"/>
              </a:rPr>
              <a:t>t</a:t>
            </a:r>
            <a:r>
              <a:rPr sz="1600" i="1" spc="10" dirty="0">
                <a:latin typeface="Arial"/>
                <a:cs typeface="Arial"/>
              </a:rPr>
              <a:t>e</a:t>
            </a:r>
            <a:r>
              <a:rPr sz="1600" i="1" dirty="0">
                <a:latin typeface="Arial"/>
                <a:cs typeface="Arial"/>
              </a:rPr>
              <a:t>r</a:t>
            </a:r>
            <a:endParaRPr sz="1600">
              <a:latin typeface="Arial"/>
              <a:cs typeface="Arial"/>
            </a:endParaRPr>
          </a:p>
          <a:p>
            <a:pPr marL="12700">
              <a:lnSpc>
                <a:spcPts val="1839"/>
              </a:lnSpc>
            </a:pPr>
            <a:r>
              <a:rPr sz="1600" i="1" spc="40" dirty="0">
                <a:latin typeface="Arial"/>
                <a:cs typeface="Arial"/>
              </a:rPr>
              <a:t>i</a:t>
            </a:r>
            <a:r>
              <a:rPr sz="1600" i="1" spc="5" dirty="0">
                <a:latin typeface="Arial"/>
                <a:cs typeface="Arial"/>
              </a:rPr>
              <a:t>n</a:t>
            </a:r>
            <a:r>
              <a:rPr sz="1600" i="1" spc="-50" dirty="0">
                <a:latin typeface="Arial"/>
                <a:cs typeface="Arial"/>
              </a:rPr>
              <a:t>f</a:t>
            </a:r>
            <a:r>
              <a:rPr sz="1600" i="1" spc="5" dirty="0">
                <a:latin typeface="Arial"/>
                <a:cs typeface="Arial"/>
              </a:rPr>
              <a:t>o</a:t>
            </a:r>
            <a:r>
              <a:rPr sz="1600" i="1" spc="-35" dirty="0">
                <a:latin typeface="Arial"/>
                <a:cs typeface="Arial"/>
              </a:rPr>
              <a:t>rm</a:t>
            </a:r>
            <a:r>
              <a:rPr sz="1600" i="1" spc="5" dirty="0">
                <a:latin typeface="Arial"/>
                <a:cs typeface="Arial"/>
              </a:rPr>
              <a:t>a</a:t>
            </a:r>
            <a:r>
              <a:rPr sz="1600" i="1" spc="-50" dirty="0">
                <a:latin typeface="Arial"/>
                <a:cs typeface="Arial"/>
              </a:rPr>
              <a:t>t</a:t>
            </a:r>
            <a:r>
              <a:rPr sz="1600" i="1" spc="40" dirty="0">
                <a:latin typeface="Arial"/>
                <a:cs typeface="Arial"/>
              </a:rPr>
              <a:t>i</a:t>
            </a:r>
            <a:r>
              <a:rPr sz="1600" i="1" spc="5" dirty="0">
                <a:latin typeface="Arial"/>
                <a:cs typeface="Arial"/>
              </a:rPr>
              <a:t>o</a:t>
            </a:r>
            <a:r>
              <a:rPr sz="1600" i="1" dirty="0">
                <a:latin typeface="Arial"/>
                <a:cs typeface="Arial"/>
              </a:rPr>
              <a:t>n</a:t>
            </a:r>
            <a:r>
              <a:rPr sz="1600" i="1" spc="65" dirty="0">
                <a:latin typeface="Arial"/>
                <a:cs typeface="Arial"/>
              </a:rPr>
              <a:t> </a:t>
            </a:r>
            <a:r>
              <a:rPr sz="1600" i="1" spc="-50" dirty="0">
                <a:latin typeface="Arial"/>
                <a:cs typeface="Arial"/>
              </a:rPr>
              <a:t>f</a:t>
            </a:r>
            <a:r>
              <a:rPr sz="1600" i="1" spc="-35" dirty="0">
                <a:latin typeface="Arial"/>
                <a:cs typeface="Arial"/>
              </a:rPr>
              <a:t>r</a:t>
            </a:r>
            <a:r>
              <a:rPr sz="1600" i="1" spc="5" dirty="0">
                <a:latin typeface="Arial"/>
                <a:cs typeface="Arial"/>
              </a:rPr>
              <a:t>o</a:t>
            </a:r>
            <a:r>
              <a:rPr sz="1600" i="1" dirty="0">
                <a:latin typeface="Arial"/>
                <a:cs typeface="Arial"/>
              </a:rPr>
              <a:t>m</a:t>
            </a:r>
            <a:r>
              <a:rPr sz="1600" i="1" spc="20" dirty="0">
                <a:latin typeface="Arial"/>
                <a:cs typeface="Arial"/>
              </a:rPr>
              <a:t> </a:t>
            </a:r>
            <a:r>
              <a:rPr sz="1600" i="1" spc="40" dirty="0">
                <a:latin typeface="Arial"/>
                <a:cs typeface="Arial"/>
              </a:rPr>
              <a:t>N</a:t>
            </a:r>
            <a:r>
              <a:rPr sz="1600" i="1" spc="-45" dirty="0">
                <a:latin typeface="Arial"/>
                <a:cs typeface="Arial"/>
              </a:rPr>
              <a:t>I</a:t>
            </a:r>
            <a:r>
              <a:rPr sz="1600" i="1" spc="40" dirty="0">
                <a:latin typeface="Arial"/>
                <a:cs typeface="Arial"/>
              </a:rPr>
              <a:t>C</a:t>
            </a:r>
            <a:r>
              <a:rPr sz="1600" i="1" spc="30" dirty="0">
                <a:latin typeface="Arial"/>
                <a:cs typeface="Arial"/>
              </a:rPr>
              <a:t>S</a:t>
            </a:r>
            <a:r>
              <a:rPr sz="1600" i="1" spc="-5" dirty="0">
                <a:latin typeface="Arial"/>
                <a:cs typeface="Arial"/>
              </a:rPr>
              <a:t>.</a:t>
            </a:r>
            <a:endParaRPr sz="1600">
              <a:latin typeface="Arial"/>
              <a:cs typeface="Arial"/>
            </a:endParaRPr>
          </a:p>
        </p:txBody>
      </p:sp>
      <p:sp>
        <p:nvSpPr>
          <p:cNvPr id="7" name="object 7"/>
          <p:cNvSpPr txBox="1">
            <a:spLocks noGrp="1"/>
          </p:cNvSpPr>
          <p:nvPr>
            <p:ph type="title"/>
          </p:nvPr>
        </p:nvSpPr>
        <p:spPr>
          <a:prstGeom prst="rect">
            <a:avLst/>
          </a:prstGeom>
          <a:solidFill>
            <a:srgbClr val="262626"/>
          </a:solidFill>
        </p:spPr>
        <p:txBody>
          <a:bodyPr vert="horz" wrap="square" lIns="0" tIns="0" rIns="0" bIns="0" rtlCol="0">
            <a:spAutoFit/>
          </a:bodyPr>
          <a:lstStyle/>
          <a:p>
            <a:pPr marL="91440">
              <a:lnSpc>
                <a:spcPct val="100000"/>
              </a:lnSpc>
            </a:pPr>
            <a:r>
              <a:rPr sz="4400" spc="-30" dirty="0">
                <a:latin typeface="Arial"/>
                <a:cs typeface="Arial"/>
              </a:rPr>
              <a:t>O</a:t>
            </a:r>
            <a:r>
              <a:rPr sz="4400" spc="30" dirty="0">
                <a:latin typeface="Arial"/>
                <a:cs typeface="Arial"/>
              </a:rPr>
              <a:t>r</a:t>
            </a:r>
            <a:r>
              <a:rPr sz="4400" spc="-50" dirty="0">
                <a:latin typeface="Arial"/>
                <a:cs typeface="Arial"/>
              </a:rPr>
              <a:t>gan</a:t>
            </a:r>
            <a:r>
              <a:rPr sz="4400" spc="20" dirty="0">
                <a:latin typeface="Arial"/>
                <a:cs typeface="Arial"/>
              </a:rPr>
              <a:t>i</a:t>
            </a:r>
            <a:r>
              <a:rPr sz="4400" dirty="0">
                <a:latin typeface="Arial"/>
                <a:cs typeface="Arial"/>
              </a:rPr>
              <a:t>z</a:t>
            </a:r>
            <a:r>
              <a:rPr sz="4400" spc="-50" dirty="0">
                <a:latin typeface="Arial"/>
                <a:cs typeface="Arial"/>
              </a:rPr>
              <a:t>a</a:t>
            </a:r>
            <a:r>
              <a:rPr sz="4400" spc="-30" dirty="0">
                <a:latin typeface="Arial"/>
                <a:cs typeface="Arial"/>
              </a:rPr>
              <a:t>t</a:t>
            </a:r>
            <a:r>
              <a:rPr sz="4400" spc="20" dirty="0">
                <a:latin typeface="Arial"/>
                <a:cs typeface="Arial"/>
              </a:rPr>
              <a:t>i</a:t>
            </a:r>
            <a:r>
              <a:rPr sz="4400" spc="-50" dirty="0">
                <a:latin typeface="Arial"/>
                <a:cs typeface="Arial"/>
              </a:rPr>
              <a:t>ona</a:t>
            </a:r>
            <a:r>
              <a:rPr sz="4400" dirty="0">
                <a:latin typeface="Arial"/>
                <a:cs typeface="Arial"/>
              </a:rPr>
              <a:t>l</a:t>
            </a:r>
            <a:r>
              <a:rPr sz="4400" spc="295" dirty="0">
                <a:latin typeface="Arial"/>
                <a:cs typeface="Arial"/>
              </a:rPr>
              <a:t> </a:t>
            </a:r>
            <a:r>
              <a:rPr sz="4400" spc="20" dirty="0">
                <a:latin typeface="Arial"/>
                <a:cs typeface="Arial"/>
              </a:rPr>
              <a:t>D</a:t>
            </a:r>
            <a:r>
              <a:rPr sz="4400" spc="-50" dirty="0">
                <a:latin typeface="Arial"/>
                <a:cs typeface="Arial"/>
              </a:rPr>
              <a:t>a</a:t>
            </a:r>
            <a:r>
              <a:rPr sz="4400" spc="-30" dirty="0">
                <a:latin typeface="Arial"/>
                <a:cs typeface="Arial"/>
              </a:rPr>
              <a:t>t</a:t>
            </a:r>
            <a:r>
              <a:rPr sz="4400" dirty="0">
                <a:latin typeface="Arial"/>
                <a:cs typeface="Arial"/>
              </a:rPr>
              <a:t>a</a:t>
            </a:r>
            <a:endParaRPr sz="440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5000" y="50800"/>
            <a:ext cx="3937000" cy="25146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67200" y="0"/>
            <a:ext cx="2844800" cy="25527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276600" y="1816100"/>
            <a:ext cx="3136900" cy="21336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57200" y="1968500"/>
            <a:ext cx="2768600" cy="172720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81000" y="3721100"/>
            <a:ext cx="5105400" cy="1117600"/>
          </a:xfrm>
          <a:custGeom>
            <a:avLst/>
            <a:gdLst/>
            <a:ahLst/>
            <a:cxnLst/>
            <a:rect l="l" t="t" r="r" b="b"/>
            <a:pathLst>
              <a:path w="5105400" h="1117600">
                <a:moveTo>
                  <a:pt x="0" y="0"/>
                </a:moveTo>
                <a:lnTo>
                  <a:pt x="5105400" y="0"/>
                </a:lnTo>
                <a:lnTo>
                  <a:pt x="5105400" y="1117600"/>
                </a:lnTo>
                <a:lnTo>
                  <a:pt x="0" y="1117600"/>
                </a:lnTo>
                <a:lnTo>
                  <a:pt x="0" y="0"/>
                </a:lnTo>
                <a:close/>
              </a:path>
            </a:pathLst>
          </a:custGeom>
          <a:solidFill>
            <a:srgbClr val="262626"/>
          </a:solidFill>
        </p:spPr>
        <p:txBody>
          <a:bodyPr wrap="square" lIns="0" tIns="0" rIns="0" bIns="0" rtlCol="0"/>
          <a:lstStyle/>
          <a:p>
            <a:endParaRPr/>
          </a:p>
        </p:txBody>
      </p:sp>
      <p:sp>
        <p:nvSpPr>
          <p:cNvPr id="7" name="object 7"/>
          <p:cNvSpPr txBox="1"/>
          <p:nvPr/>
        </p:nvSpPr>
        <p:spPr>
          <a:xfrm>
            <a:off x="2060606" y="4043997"/>
            <a:ext cx="1745614" cy="584200"/>
          </a:xfrm>
          <a:prstGeom prst="rect">
            <a:avLst/>
          </a:prstGeom>
        </p:spPr>
        <p:txBody>
          <a:bodyPr vert="horz" wrap="square" lIns="0" tIns="0" rIns="0" bIns="0" rtlCol="0">
            <a:spAutoFit/>
          </a:bodyPr>
          <a:lstStyle/>
          <a:p>
            <a:pPr marL="12700">
              <a:lnSpc>
                <a:spcPct val="100000"/>
              </a:lnSpc>
            </a:pPr>
            <a:r>
              <a:rPr sz="4400" spc="-35" dirty="0">
                <a:solidFill>
                  <a:srgbClr val="FFFFFF"/>
                </a:solidFill>
                <a:latin typeface="Arial"/>
                <a:cs typeface="Arial"/>
              </a:rPr>
              <a:t>P</a:t>
            </a:r>
            <a:r>
              <a:rPr sz="4400" spc="-50" dirty="0">
                <a:solidFill>
                  <a:srgbClr val="FFFFFF"/>
                </a:solidFill>
                <a:latin typeface="Arial"/>
                <a:cs typeface="Arial"/>
              </a:rPr>
              <a:t>eop</a:t>
            </a:r>
            <a:r>
              <a:rPr sz="4400" spc="20" dirty="0">
                <a:solidFill>
                  <a:srgbClr val="FFFFFF"/>
                </a:solidFill>
                <a:latin typeface="Arial"/>
                <a:cs typeface="Arial"/>
              </a:rPr>
              <a:t>l</a:t>
            </a:r>
            <a:r>
              <a:rPr sz="4400" dirty="0">
                <a:solidFill>
                  <a:srgbClr val="FFFFFF"/>
                </a:solidFill>
                <a:latin typeface="Arial"/>
                <a:cs typeface="Arial"/>
              </a:rPr>
              <a:t>e</a:t>
            </a:r>
            <a:endParaRPr sz="44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405" y="955529"/>
            <a:ext cx="2372360" cy="635000"/>
          </a:xfrm>
          <a:prstGeom prst="rect">
            <a:avLst/>
          </a:prstGeom>
        </p:spPr>
        <p:txBody>
          <a:bodyPr vert="horz" wrap="square" lIns="0" tIns="0" rIns="0" bIns="0" rtlCol="0">
            <a:spAutoFit/>
          </a:bodyPr>
          <a:lstStyle/>
          <a:p>
            <a:pPr marL="12700">
              <a:lnSpc>
                <a:spcPct val="100000"/>
              </a:lnSpc>
            </a:pPr>
            <a:r>
              <a:rPr sz="4800" i="1" spc="-5" dirty="0">
                <a:solidFill>
                  <a:srgbClr val="FFFFFF"/>
                </a:solidFill>
                <a:latin typeface="Arial"/>
                <a:cs typeface="Arial"/>
              </a:rPr>
              <a:t>B</a:t>
            </a:r>
            <a:r>
              <a:rPr sz="4800" i="1" spc="35" dirty="0">
                <a:solidFill>
                  <a:srgbClr val="FFFFFF"/>
                </a:solidFill>
                <a:latin typeface="Arial"/>
                <a:cs typeface="Arial"/>
              </a:rPr>
              <a:t>i</a:t>
            </a:r>
            <a:r>
              <a:rPr sz="4800" i="1" dirty="0">
                <a:solidFill>
                  <a:srgbClr val="FFFFFF"/>
                </a:solidFill>
                <a:latin typeface="Arial"/>
                <a:cs typeface="Arial"/>
              </a:rPr>
              <a:t>g</a:t>
            </a:r>
            <a:r>
              <a:rPr sz="4800" i="1" spc="-5" dirty="0">
                <a:solidFill>
                  <a:srgbClr val="FFFFFF"/>
                </a:solidFill>
                <a:latin typeface="Arial"/>
                <a:cs typeface="Arial"/>
              </a:rPr>
              <a:t> </a:t>
            </a:r>
            <a:r>
              <a:rPr sz="4800" i="1" spc="35" dirty="0">
                <a:solidFill>
                  <a:srgbClr val="FFFFFF"/>
                </a:solidFill>
                <a:latin typeface="Arial"/>
                <a:cs typeface="Arial"/>
              </a:rPr>
              <a:t>D</a:t>
            </a:r>
            <a:r>
              <a:rPr sz="4800" i="1" spc="30" dirty="0">
                <a:solidFill>
                  <a:srgbClr val="FFFFFF"/>
                </a:solidFill>
                <a:latin typeface="Arial"/>
                <a:cs typeface="Arial"/>
              </a:rPr>
              <a:t>a</a:t>
            </a:r>
            <a:r>
              <a:rPr sz="4800" i="1" spc="-40" dirty="0">
                <a:solidFill>
                  <a:srgbClr val="FFFFFF"/>
                </a:solidFill>
                <a:latin typeface="Arial"/>
                <a:cs typeface="Arial"/>
              </a:rPr>
              <a:t>t</a:t>
            </a:r>
            <a:r>
              <a:rPr sz="4800" i="1" dirty="0">
                <a:solidFill>
                  <a:srgbClr val="FFFFFF"/>
                </a:solidFill>
                <a:latin typeface="Arial"/>
                <a:cs typeface="Arial"/>
              </a:rPr>
              <a:t>a</a:t>
            </a:r>
            <a:endParaRPr sz="4800">
              <a:latin typeface="Arial"/>
              <a:cs typeface="Arial"/>
            </a:endParaRPr>
          </a:p>
        </p:txBody>
      </p:sp>
      <p:sp>
        <p:nvSpPr>
          <p:cNvPr id="3" name="object 3"/>
          <p:cNvSpPr/>
          <p:nvPr/>
        </p:nvSpPr>
        <p:spPr>
          <a:xfrm>
            <a:off x="3048000" y="127000"/>
            <a:ext cx="1752600" cy="2717800"/>
          </a:xfrm>
          <a:custGeom>
            <a:avLst/>
            <a:gdLst/>
            <a:ahLst/>
            <a:cxnLst/>
            <a:rect l="l" t="t" r="r" b="b"/>
            <a:pathLst>
              <a:path w="1752600" h="2717800">
                <a:moveTo>
                  <a:pt x="54768" y="679450"/>
                </a:moveTo>
                <a:lnTo>
                  <a:pt x="0" y="679450"/>
                </a:lnTo>
                <a:lnTo>
                  <a:pt x="0" y="2038350"/>
                </a:lnTo>
                <a:lnTo>
                  <a:pt x="54768" y="2038350"/>
                </a:lnTo>
                <a:lnTo>
                  <a:pt x="54768" y="679450"/>
                </a:lnTo>
                <a:close/>
              </a:path>
              <a:path w="1752600" h="2717800">
                <a:moveTo>
                  <a:pt x="219073" y="679450"/>
                </a:moveTo>
                <a:lnTo>
                  <a:pt x="109538" y="679450"/>
                </a:lnTo>
                <a:lnTo>
                  <a:pt x="109538" y="2038350"/>
                </a:lnTo>
                <a:lnTo>
                  <a:pt x="219073" y="2038350"/>
                </a:lnTo>
                <a:lnTo>
                  <a:pt x="219073" y="679450"/>
                </a:lnTo>
                <a:close/>
              </a:path>
              <a:path w="1752600" h="2717800">
                <a:moveTo>
                  <a:pt x="774702" y="0"/>
                </a:moveTo>
                <a:lnTo>
                  <a:pt x="774702" y="679450"/>
                </a:lnTo>
                <a:lnTo>
                  <a:pt x="273842" y="679450"/>
                </a:lnTo>
                <a:lnTo>
                  <a:pt x="273842" y="2038350"/>
                </a:lnTo>
                <a:lnTo>
                  <a:pt x="774702" y="2038350"/>
                </a:lnTo>
                <a:lnTo>
                  <a:pt x="774702" y="2717800"/>
                </a:lnTo>
                <a:lnTo>
                  <a:pt x="1752600" y="1358900"/>
                </a:lnTo>
                <a:lnTo>
                  <a:pt x="774702" y="0"/>
                </a:lnTo>
                <a:close/>
              </a:path>
            </a:pathLst>
          </a:custGeom>
          <a:solidFill>
            <a:srgbClr val="FFFFFF"/>
          </a:solidFill>
        </p:spPr>
        <p:txBody>
          <a:bodyPr wrap="square" lIns="0" tIns="0" rIns="0" bIns="0" rtlCol="0"/>
          <a:lstStyle/>
          <a:p>
            <a:endParaRPr/>
          </a:p>
        </p:txBody>
      </p:sp>
      <p:sp>
        <p:nvSpPr>
          <p:cNvPr id="4" name="object 4"/>
          <p:cNvSpPr txBox="1"/>
          <p:nvPr/>
        </p:nvSpPr>
        <p:spPr>
          <a:xfrm>
            <a:off x="4726940" y="1170166"/>
            <a:ext cx="3844290" cy="1466215"/>
          </a:xfrm>
          <a:prstGeom prst="rect">
            <a:avLst/>
          </a:prstGeom>
        </p:spPr>
        <p:txBody>
          <a:bodyPr vert="horz" wrap="square" lIns="0" tIns="0" rIns="0" bIns="0" rtlCol="0">
            <a:spAutoFit/>
          </a:bodyPr>
          <a:lstStyle/>
          <a:p>
            <a:pPr marL="12700" marR="5080" indent="381000">
              <a:lnSpc>
                <a:spcPct val="113599"/>
              </a:lnSpc>
            </a:pPr>
            <a:r>
              <a:rPr sz="4800" i="1" spc="-105" dirty="0">
                <a:solidFill>
                  <a:srgbClr val="FFFFFF"/>
                </a:solidFill>
                <a:latin typeface="Arial"/>
                <a:cs typeface="Arial"/>
              </a:rPr>
              <a:t>V</a:t>
            </a:r>
            <a:r>
              <a:rPr sz="4800" i="1" spc="30" dirty="0">
                <a:solidFill>
                  <a:srgbClr val="FFFFFF"/>
                </a:solidFill>
                <a:latin typeface="Arial"/>
                <a:cs typeface="Arial"/>
              </a:rPr>
              <a:t>i</a:t>
            </a:r>
            <a:r>
              <a:rPr sz="4800" i="1" dirty="0">
                <a:solidFill>
                  <a:srgbClr val="FFFFFF"/>
                </a:solidFill>
                <a:latin typeface="Arial"/>
                <a:cs typeface="Arial"/>
              </a:rPr>
              <a:t>s</a:t>
            </a:r>
            <a:r>
              <a:rPr sz="4800" i="1" spc="30" dirty="0">
                <a:solidFill>
                  <a:srgbClr val="FFFFFF"/>
                </a:solidFill>
                <a:latin typeface="Arial"/>
                <a:cs typeface="Arial"/>
              </a:rPr>
              <a:t>uali</a:t>
            </a:r>
            <a:r>
              <a:rPr sz="4800" i="1" dirty="0">
                <a:solidFill>
                  <a:srgbClr val="FFFFFF"/>
                </a:solidFill>
                <a:latin typeface="Arial"/>
                <a:cs typeface="Arial"/>
              </a:rPr>
              <a:t>z</a:t>
            </a:r>
            <a:r>
              <a:rPr sz="4800" i="1" spc="30" dirty="0">
                <a:solidFill>
                  <a:srgbClr val="FFFFFF"/>
                </a:solidFill>
                <a:latin typeface="Arial"/>
                <a:cs typeface="Arial"/>
              </a:rPr>
              <a:t>a</a:t>
            </a:r>
            <a:r>
              <a:rPr sz="4800" i="1" spc="-40" dirty="0">
                <a:solidFill>
                  <a:srgbClr val="FFFFFF"/>
                </a:solidFill>
                <a:latin typeface="Arial"/>
                <a:cs typeface="Arial"/>
              </a:rPr>
              <a:t>t</a:t>
            </a:r>
            <a:r>
              <a:rPr sz="4800" i="1" spc="30" dirty="0">
                <a:solidFill>
                  <a:srgbClr val="FFFFFF"/>
                </a:solidFill>
                <a:latin typeface="Arial"/>
                <a:cs typeface="Arial"/>
              </a:rPr>
              <a:t>io</a:t>
            </a:r>
            <a:r>
              <a:rPr sz="4800" i="1" dirty="0">
                <a:solidFill>
                  <a:srgbClr val="FFFFFF"/>
                </a:solidFill>
                <a:latin typeface="Arial"/>
                <a:cs typeface="Arial"/>
              </a:rPr>
              <a:t>n </a:t>
            </a:r>
            <a:r>
              <a:rPr sz="4800" i="1" spc="-35" dirty="0">
                <a:solidFill>
                  <a:srgbClr val="FFFFFF"/>
                </a:solidFill>
                <a:latin typeface="Arial"/>
                <a:cs typeface="Arial"/>
              </a:rPr>
              <a:t>F</a:t>
            </a:r>
            <a:r>
              <a:rPr sz="4800" i="1" spc="30" dirty="0">
                <a:solidFill>
                  <a:srgbClr val="FFFFFF"/>
                </a:solidFill>
                <a:latin typeface="Arial"/>
                <a:cs typeface="Arial"/>
              </a:rPr>
              <a:t>i</a:t>
            </a:r>
            <a:r>
              <a:rPr sz="4800" i="1" dirty="0">
                <a:solidFill>
                  <a:srgbClr val="FFFFFF"/>
                </a:solidFill>
                <a:latin typeface="Arial"/>
                <a:cs typeface="Arial"/>
              </a:rPr>
              <a:t>re</a:t>
            </a:r>
            <a:r>
              <a:rPr sz="4800" i="1" spc="-5" dirty="0">
                <a:solidFill>
                  <a:srgbClr val="FFFFFF"/>
                </a:solidFill>
                <a:latin typeface="Arial"/>
                <a:cs typeface="Arial"/>
              </a:rPr>
              <a:t> </a:t>
            </a:r>
            <a:r>
              <a:rPr sz="4800" i="1" dirty="0">
                <a:solidFill>
                  <a:srgbClr val="FFFFFF"/>
                </a:solidFill>
                <a:latin typeface="Arial"/>
                <a:cs typeface="Arial"/>
              </a:rPr>
              <a:t>M</a:t>
            </a:r>
            <a:r>
              <a:rPr sz="4800" i="1" spc="25" dirty="0">
                <a:solidFill>
                  <a:srgbClr val="FFFFFF"/>
                </a:solidFill>
                <a:latin typeface="Arial"/>
                <a:cs typeface="Arial"/>
              </a:rPr>
              <a:t>ode</a:t>
            </a:r>
            <a:r>
              <a:rPr sz="4800" i="1" spc="30" dirty="0">
                <a:solidFill>
                  <a:srgbClr val="FFFFFF"/>
                </a:solidFill>
                <a:latin typeface="Arial"/>
                <a:cs typeface="Arial"/>
              </a:rPr>
              <a:t>li</a:t>
            </a:r>
            <a:r>
              <a:rPr sz="4800" i="1" spc="25" dirty="0">
                <a:solidFill>
                  <a:srgbClr val="FFFFFF"/>
                </a:solidFill>
                <a:latin typeface="Arial"/>
                <a:cs typeface="Arial"/>
              </a:rPr>
              <a:t>n</a:t>
            </a:r>
            <a:r>
              <a:rPr sz="4800" i="1" dirty="0">
                <a:solidFill>
                  <a:srgbClr val="FFFFFF"/>
                </a:solidFill>
                <a:latin typeface="Arial"/>
                <a:cs typeface="Arial"/>
              </a:rPr>
              <a:t>g</a:t>
            </a:r>
            <a:endParaRPr sz="4800">
              <a:latin typeface="Arial"/>
              <a:cs typeface="Arial"/>
            </a:endParaRPr>
          </a:p>
        </p:txBody>
      </p:sp>
      <p:sp>
        <p:nvSpPr>
          <p:cNvPr id="5" name="object 5"/>
          <p:cNvSpPr txBox="1"/>
          <p:nvPr/>
        </p:nvSpPr>
        <p:spPr>
          <a:xfrm>
            <a:off x="4572000" y="292100"/>
            <a:ext cx="3187700" cy="825500"/>
          </a:xfrm>
          <a:prstGeom prst="rect">
            <a:avLst/>
          </a:prstGeom>
          <a:solidFill>
            <a:srgbClr val="004E00"/>
          </a:solidFill>
        </p:spPr>
        <p:txBody>
          <a:bodyPr vert="horz" wrap="square" lIns="0" tIns="0" rIns="0" bIns="0" rtlCol="0">
            <a:spAutoFit/>
          </a:bodyPr>
          <a:lstStyle/>
          <a:p>
            <a:pPr marL="90805">
              <a:lnSpc>
                <a:spcPct val="100000"/>
              </a:lnSpc>
            </a:pPr>
            <a:r>
              <a:rPr sz="4800" i="1" dirty="0">
                <a:solidFill>
                  <a:srgbClr val="FFFFFF"/>
                </a:solidFill>
                <a:latin typeface="Arial"/>
                <a:cs typeface="Arial"/>
              </a:rPr>
              <a:t>M</a:t>
            </a:r>
            <a:r>
              <a:rPr sz="4800" i="1" spc="25" dirty="0">
                <a:solidFill>
                  <a:srgbClr val="FFFFFF"/>
                </a:solidFill>
                <a:latin typeface="Arial"/>
                <a:cs typeface="Arial"/>
              </a:rPr>
              <a:t>on</a:t>
            </a:r>
            <a:r>
              <a:rPr sz="4800" i="1" spc="30" dirty="0">
                <a:solidFill>
                  <a:srgbClr val="FFFFFF"/>
                </a:solidFill>
                <a:latin typeface="Arial"/>
                <a:cs typeface="Arial"/>
              </a:rPr>
              <a:t>i</a:t>
            </a:r>
            <a:r>
              <a:rPr sz="4800" i="1" spc="-45" dirty="0">
                <a:solidFill>
                  <a:srgbClr val="FFFFFF"/>
                </a:solidFill>
                <a:latin typeface="Arial"/>
                <a:cs typeface="Arial"/>
              </a:rPr>
              <a:t>t</a:t>
            </a:r>
            <a:r>
              <a:rPr sz="4800" i="1" spc="25" dirty="0">
                <a:solidFill>
                  <a:srgbClr val="FFFFFF"/>
                </a:solidFill>
                <a:latin typeface="Arial"/>
                <a:cs typeface="Arial"/>
              </a:rPr>
              <a:t>o</a:t>
            </a:r>
            <a:r>
              <a:rPr sz="4800" i="1" dirty="0">
                <a:solidFill>
                  <a:srgbClr val="FFFFFF"/>
                </a:solidFill>
                <a:latin typeface="Arial"/>
                <a:cs typeface="Arial"/>
              </a:rPr>
              <a:t>r</a:t>
            </a:r>
            <a:r>
              <a:rPr sz="4800" i="1" spc="30" dirty="0">
                <a:solidFill>
                  <a:srgbClr val="FFFFFF"/>
                </a:solidFill>
                <a:latin typeface="Arial"/>
                <a:cs typeface="Arial"/>
              </a:rPr>
              <a:t>i</a:t>
            </a:r>
            <a:r>
              <a:rPr sz="4800" i="1" spc="25" dirty="0">
                <a:solidFill>
                  <a:srgbClr val="FFFFFF"/>
                </a:solidFill>
                <a:latin typeface="Arial"/>
                <a:cs typeface="Arial"/>
              </a:rPr>
              <a:t>n</a:t>
            </a:r>
            <a:r>
              <a:rPr sz="4800" i="1" dirty="0">
                <a:solidFill>
                  <a:srgbClr val="FFFFFF"/>
                </a:solidFill>
                <a:latin typeface="Arial"/>
                <a:cs typeface="Arial"/>
              </a:rPr>
              <a:t>g</a:t>
            </a:r>
            <a:endParaRPr sz="4800">
              <a:latin typeface="Arial"/>
              <a:cs typeface="Arial"/>
            </a:endParaRPr>
          </a:p>
        </p:txBody>
      </p:sp>
      <p:sp>
        <p:nvSpPr>
          <p:cNvPr id="6" name="object 6"/>
          <p:cNvSpPr/>
          <p:nvPr/>
        </p:nvSpPr>
        <p:spPr>
          <a:xfrm>
            <a:off x="3429000" y="1193800"/>
            <a:ext cx="914400" cy="6604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082973" y="1581003"/>
            <a:ext cx="5274945" cy="1403985"/>
          </a:xfrm>
          <a:custGeom>
            <a:avLst/>
            <a:gdLst/>
            <a:ahLst/>
            <a:cxnLst/>
            <a:rect l="l" t="t" r="r" b="b"/>
            <a:pathLst>
              <a:path w="5274945" h="1403985">
                <a:moveTo>
                  <a:pt x="174325" y="180453"/>
                </a:moveTo>
                <a:lnTo>
                  <a:pt x="110825" y="180453"/>
                </a:lnTo>
                <a:lnTo>
                  <a:pt x="110825" y="1403498"/>
                </a:lnTo>
                <a:lnTo>
                  <a:pt x="5274951" y="1403498"/>
                </a:lnTo>
                <a:lnTo>
                  <a:pt x="5274951" y="1339998"/>
                </a:lnTo>
                <a:lnTo>
                  <a:pt x="174325" y="1339998"/>
                </a:lnTo>
                <a:lnTo>
                  <a:pt x="174325" y="180453"/>
                </a:lnTo>
                <a:close/>
              </a:path>
              <a:path w="5274945" h="1403985">
                <a:moveTo>
                  <a:pt x="5274951" y="1143146"/>
                </a:moveTo>
                <a:lnTo>
                  <a:pt x="5211451" y="1143146"/>
                </a:lnTo>
                <a:lnTo>
                  <a:pt x="5211451" y="1339998"/>
                </a:lnTo>
                <a:lnTo>
                  <a:pt x="5274951" y="1339998"/>
                </a:lnTo>
                <a:lnTo>
                  <a:pt x="5274951" y="1143146"/>
                </a:lnTo>
                <a:close/>
              </a:path>
              <a:path w="5274945" h="1403985">
                <a:moveTo>
                  <a:pt x="247741" y="180453"/>
                </a:moveTo>
                <a:lnTo>
                  <a:pt x="174325" y="180453"/>
                </a:lnTo>
                <a:lnTo>
                  <a:pt x="226275" y="269509"/>
                </a:lnTo>
                <a:lnTo>
                  <a:pt x="234380" y="278716"/>
                </a:lnTo>
                <a:lnTo>
                  <a:pt x="244959" y="284034"/>
                </a:lnTo>
                <a:lnTo>
                  <a:pt x="256729" y="285124"/>
                </a:lnTo>
                <a:lnTo>
                  <a:pt x="268410" y="281649"/>
                </a:lnTo>
                <a:lnTo>
                  <a:pt x="278153" y="273382"/>
                </a:lnTo>
                <a:lnTo>
                  <a:pt x="283871" y="262913"/>
                </a:lnTo>
                <a:lnTo>
                  <a:pt x="285353" y="251377"/>
                </a:lnTo>
                <a:lnTo>
                  <a:pt x="282390" y="239907"/>
                </a:lnTo>
                <a:lnTo>
                  <a:pt x="247741" y="180453"/>
                </a:lnTo>
                <a:close/>
              </a:path>
              <a:path w="5274945" h="1403985">
                <a:moveTo>
                  <a:pt x="142575" y="0"/>
                </a:moveTo>
                <a:lnTo>
                  <a:pt x="4025" y="237514"/>
                </a:lnTo>
                <a:lnTo>
                  <a:pt x="0" y="249100"/>
                </a:lnTo>
                <a:lnTo>
                  <a:pt x="578" y="260926"/>
                </a:lnTo>
                <a:lnTo>
                  <a:pt x="5423" y="271709"/>
                </a:lnTo>
                <a:lnTo>
                  <a:pt x="14198" y="280166"/>
                </a:lnTo>
                <a:lnTo>
                  <a:pt x="26154" y="284571"/>
                </a:lnTo>
                <a:lnTo>
                  <a:pt x="38049" y="284415"/>
                </a:lnTo>
                <a:lnTo>
                  <a:pt x="48801" y="280069"/>
                </a:lnTo>
                <a:lnTo>
                  <a:pt x="57331" y="271905"/>
                </a:lnTo>
                <a:lnTo>
                  <a:pt x="110825" y="180453"/>
                </a:lnTo>
                <a:lnTo>
                  <a:pt x="247741" y="180453"/>
                </a:lnTo>
                <a:lnTo>
                  <a:pt x="142575" y="0"/>
                </a:lnTo>
                <a:close/>
              </a:path>
            </a:pathLst>
          </a:custGeom>
          <a:solidFill>
            <a:srgbClr val="FFFFFF"/>
          </a:solid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4584700"/>
            <a:ext cx="3352800" cy="508000"/>
          </a:xfrm>
          <a:custGeom>
            <a:avLst/>
            <a:gdLst/>
            <a:ahLst/>
            <a:cxnLst/>
            <a:rect l="l" t="t" r="r" b="b"/>
            <a:pathLst>
              <a:path w="3352800" h="508000">
                <a:moveTo>
                  <a:pt x="0" y="0"/>
                </a:moveTo>
                <a:lnTo>
                  <a:pt x="3352800" y="0"/>
                </a:lnTo>
                <a:lnTo>
                  <a:pt x="3352800" y="508000"/>
                </a:lnTo>
                <a:lnTo>
                  <a:pt x="0" y="508000"/>
                </a:lnTo>
                <a:lnTo>
                  <a:pt x="0" y="0"/>
                </a:lnTo>
                <a:close/>
              </a:path>
            </a:pathLst>
          </a:custGeom>
          <a:solidFill>
            <a:srgbClr val="262626"/>
          </a:solidFill>
        </p:spPr>
        <p:txBody>
          <a:bodyPr wrap="square" lIns="0" tIns="0" rIns="0" bIns="0" rtlCol="0"/>
          <a:lstStyle/>
          <a:p>
            <a:endParaRPr/>
          </a:p>
        </p:txBody>
      </p:sp>
      <p:sp>
        <p:nvSpPr>
          <p:cNvPr id="3" name="object 3"/>
          <p:cNvSpPr/>
          <p:nvPr/>
        </p:nvSpPr>
        <p:spPr>
          <a:xfrm>
            <a:off x="228600" y="3213100"/>
            <a:ext cx="6210300" cy="11176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733800" y="292100"/>
            <a:ext cx="2590800" cy="21082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67600" y="368300"/>
            <a:ext cx="1358900" cy="190500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52400" y="368300"/>
            <a:ext cx="2628900" cy="196850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2749550" y="1136650"/>
            <a:ext cx="1143000" cy="838200"/>
          </a:xfrm>
          <a:custGeom>
            <a:avLst/>
            <a:gdLst/>
            <a:ahLst/>
            <a:cxnLst/>
            <a:rect l="l" t="t" r="r" b="b"/>
            <a:pathLst>
              <a:path w="1143000" h="838200">
                <a:moveTo>
                  <a:pt x="723900" y="0"/>
                </a:moveTo>
                <a:lnTo>
                  <a:pt x="723900" y="209550"/>
                </a:lnTo>
                <a:lnTo>
                  <a:pt x="0" y="209550"/>
                </a:lnTo>
                <a:lnTo>
                  <a:pt x="0" y="628650"/>
                </a:lnTo>
                <a:lnTo>
                  <a:pt x="723900" y="628650"/>
                </a:lnTo>
                <a:lnTo>
                  <a:pt x="723900" y="838200"/>
                </a:lnTo>
                <a:lnTo>
                  <a:pt x="1143000" y="419100"/>
                </a:lnTo>
                <a:lnTo>
                  <a:pt x="723900" y="0"/>
                </a:lnTo>
                <a:close/>
              </a:path>
            </a:pathLst>
          </a:custGeom>
          <a:solidFill>
            <a:srgbClr val="618FFD"/>
          </a:solidFill>
        </p:spPr>
        <p:txBody>
          <a:bodyPr wrap="square" lIns="0" tIns="0" rIns="0" bIns="0" rtlCol="0"/>
          <a:lstStyle/>
          <a:p>
            <a:endParaRPr/>
          </a:p>
        </p:txBody>
      </p:sp>
      <p:sp>
        <p:nvSpPr>
          <p:cNvPr id="8" name="object 8"/>
          <p:cNvSpPr/>
          <p:nvPr/>
        </p:nvSpPr>
        <p:spPr>
          <a:xfrm>
            <a:off x="2749550" y="1136650"/>
            <a:ext cx="1143000" cy="838200"/>
          </a:xfrm>
          <a:custGeom>
            <a:avLst/>
            <a:gdLst/>
            <a:ahLst/>
            <a:cxnLst/>
            <a:rect l="l" t="t" r="r" b="b"/>
            <a:pathLst>
              <a:path w="1143000" h="838200">
                <a:moveTo>
                  <a:pt x="0" y="209550"/>
                </a:moveTo>
                <a:lnTo>
                  <a:pt x="723900" y="209550"/>
                </a:lnTo>
                <a:lnTo>
                  <a:pt x="723900" y="0"/>
                </a:lnTo>
                <a:lnTo>
                  <a:pt x="1143000" y="419100"/>
                </a:lnTo>
                <a:lnTo>
                  <a:pt x="723900" y="838200"/>
                </a:lnTo>
                <a:lnTo>
                  <a:pt x="723900" y="628650"/>
                </a:lnTo>
                <a:lnTo>
                  <a:pt x="0" y="628650"/>
                </a:lnTo>
                <a:lnTo>
                  <a:pt x="0" y="209550"/>
                </a:lnTo>
                <a:close/>
              </a:path>
            </a:pathLst>
          </a:custGeom>
          <a:ln w="12700">
            <a:solidFill>
              <a:srgbClr val="000000"/>
            </a:solidFill>
          </a:ln>
        </p:spPr>
        <p:txBody>
          <a:bodyPr wrap="square" lIns="0" tIns="0" rIns="0" bIns="0" rtlCol="0"/>
          <a:lstStyle/>
          <a:p>
            <a:endParaRPr/>
          </a:p>
        </p:txBody>
      </p:sp>
      <p:sp>
        <p:nvSpPr>
          <p:cNvPr id="9" name="object 9"/>
          <p:cNvSpPr/>
          <p:nvPr/>
        </p:nvSpPr>
        <p:spPr>
          <a:xfrm>
            <a:off x="6407150" y="1060450"/>
            <a:ext cx="1143000" cy="838200"/>
          </a:xfrm>
          <a:custGeom>
            <a:avLst/>
            <a:gdLst/>
            <a:ahLst/>
            <a:cxnLst/>
            <a:rect l="l" t="t" r="r" b="b"/>
            <a:pathLst>
              <a:path w="1143000" h="838200">
                <a:moveTo>
                  <a:pt x="723900" y="0"/>
                </a:moveTo>
                <a:lnTo>
                  <a:pt x="723900" y="209550"/>
                </a:lnTo>
                <a:lnTo>
                  <a:pt x="0" y="209550"/>
                </a:lnTo>
                <a:lnTo>
                  <a:pt x="0" y="628650"/>
                </a:lnTo>
                <a:lnTo>
                  <a:pt x="723900" y="628650"/>
                </a:lnTo>
                <a:lnTo>
                  <a:pt x="723900" y="838200"/>
                </a:lnTo>
                <a:lnTo>
                  <a:pt x="1143000" y="419100"/>
                </a:lnTo>
                <a:lnTo>
                  <a:pt x="723900" y="0"/>
                </a:lnTo>
                <a:close/>
              </a:path>
            </a:pathLst>
          </a:custGeom>
          <a:solidFill>
            <a:srgbClr val="618FFD"/>
          </a:solidFill>
        </p:spPr>
        <p:txBody>
          <a:bodyPr wrap="square" lIns="0" tIns="0" rIns="0" bIns="0" rtlCol="0"/>
          <a:lstStyle/>
          <a:p>
            <a:endParaRPr/>
          </a:p>
        </p:txBody>
      </p:sp>
      <p:sp>
        <p:nvSpPr>
          <p:cNvPr id="10" name="object 10"/>
          <p:cNvSpPr/>
          <p:nvPr/>
        </p:nvSpPr>
        <p:spPr>
          <a:xfrm>
            <a:off x="6407150" y="1060450"/>
            <a:ext cx="1143000" cy="838200"/>
          </a:xfrm>
          <a:custGeom>
            <a:avLst/>
            <a:gdLst/>
            <a:ahLst/>
            <a:cxnLst/>
            <a:rect l="l" t="t" r="r" b="b"/>
            <a:pathLst>
              <a:path w="1143000" h="838200">
                <a:moveTo>
                  <a:pt x="0" y="209550"/>
                </a:moveTo>
                <a:lnTo>
                  <a:pt x="723900" y="209550"/>
                </a:lnTo>
                <a:lnTo>
                  <a:pt x="723900" y="0"/>
                </a:lnTo>
                <a:lnTo>
                  <a:pt x="1143000" y="419100"/>
                </a:lnTo>
                <a:lnTo>
                  <a:pt x="723900" y="838200"/>
                </a:lnTo>
                <a:lnTo>
                  <a:pt x="723900" y="628650"/>
                </a:lnTo>
                <a:lnTo>
                  <a:pt x="0" y="628650"/>
                </a:lnTo>
                <a:lnTo>
                  <a:pt x="0" y="209550"/>
                </a:lnTo>
                <a:close/>
              </a:path>
            </a:pathLst>
          </a:custGeom>
          <a:ln w="12700">
            <a:solidFill>
              <a:srgbClr val="000000"/>
            </a:solidFill>
          </a:ln>
        </p:spPr>
        <p:txBody>
          <a:bodyPr wrap="square" lIns="0" tIns="0" rIns="0" bIns="0" rtlCol="0"/>
          <a:lstStyle/>
          <a:p>
            <a:endParaRPr/>
          </a:p>
        </p:txBody>
      </p:sp>
      <p:sp>
        <p:nvSpPr>
          <p:cNvPr id="11" name="object 11"/>
          <p:cNvSpPr/>
          <p:nvPr/>
        </p:nvSpPr>
        <p:spPr>
          <a:xfrm>
            <a:off x="5535359" y="1600777"/>
            <a:ext cx="2491740" cy="2040255"/>
          </a:xfrm>
          <a:custGeom>
            <a:avLst/>
            <a:gdLst/>
            <a:ahLst/>
            <a:cxnLst/>
            <a:rect l="l" t="t" r="r" b="b"/>
            <a:pathLst>
              <a:path w="2491740" h="2040254">
                <a:moveTo>
                  <a:pt x="142692" y="1047156"/>
                </a:moveTo>
                <a:lnTo>
                  <a:pt x="0" y="1897369"/>
                </a:lnTo>
                <a:lnTo>
                  <a:pt x="850209" y="2040065"/>
                </a:lnTo>
                <a:lnTo>
                  <a:pt x="673331" y="1791839"/>
                </a:lnTo>
                <a:lnTo>
                  <a:pt x="1370041" y="1295383"/>
                </a:lnTo>
                <a:lnTo>
                  <a:pt x="319571" y="1295383"/>
                </a:lnTo>
                <a:lnTo>
                  <a:pt x="142692" y="1047156"/>
                </a:lnTo>
                <a:close/>
              </a:path>
              <a:path w="2491740" h="2040254">
                <a:moveTo>
                  <a:pt x="2137472" y="0"/>
                </a:moveTo>
                <a:lnTo>
                  <a:pt x="319571" y="1295383"/>
                </a:lnTo>
                <a:lnTo>
                  <a:pt x="1370041" y="1295383"/>
                </a:lnTo>
                <a:lnTo>
                  <a:pt x="2491231" y="496455"/>
                </a:lnTo>
                <a:lnTo>
                  <a:pt x="2137472" y="0"/>
                </a:lnTo>
                <a:close/>
              </a:path>
            </a:pathLst>
          </a:custGeom>
          <a:solidFill>
            <a:srgbClr val="618FFD"/>
          </a:solidFill>
        </p:spPr>
        <p:txBody>
          <a:bodyPr wrap="square" lIns="0" tIns="0" rIns="0" bIns="0" rtlCol="0"/>
          <a:lstStyle/>
          <a:p>
            <a:endParaRPr/>
          </a:p>
        </p:txBody>
      </p:sp>
      <p:sp>
        <p:nvSpPr>
          <p:cNvPr id="12" name="object 12"/>
          <p:cNvSpPr/>
          <p:nvPr/>
        </p:nvSpPr>
        <p:spPr>
          <a:xfrm>
            <a:off x="5535359" y="1600777"/>
            <a:ext cx="2491740" cy="2040255"/>
          </a:xfrm>
          <a:custGeom>
            <a:avLst/>
            <a:gdLst/>
            <a:ahLst/>
            <a:cxnLst/>
            <a:rect l="l" t="t" r="r" b="b"/>
            <a:pathLst>
              <a:path w="2491740" h="2040254">
                <a:moveTo>
                  <a:pt x="142691" y="1047157"/>
                </a:moveTo>
                <a:lnTo>
                  <a:pt x="319571" y="1295383"/>
                </a:lnTo>
                <a:lnTo>
                  <a:pt x="2137472" y="0"/>
                </a:lnTo>
                <a:lnTo>
                  <a:pt x="2491232" y="496455"/>
                </a:lnTo>
                <a:lnTo>
                  <a:pt x="673331" y="1791838"/>
                </a:lnTo>
                <a:lnTo>
                  <a:pt x="850209" y="2040065"/>
                </a:lnTo>
                <a:lnTo>
                  <a:pt x="0" y="1897370"/>
                </a:lnTo>
                <a:lnTo>
                  <a:pt x="142691" y="1047157"/>
                </a:lnTo>
                <a:close/>
              </a:path>
            </a:pathLst>
          </a:custGeom>
          <a:ln w="12700">
            <a:solidFill>
              <a:srgbClr val="000000"/>
            </a:solidFill>
          </a:ln>
        </p:spPr>
        <p:txBody>
          <a:bodyPr wrap="square" lIns="0" tIns="0" rIns="0" bIns="0" rtlCol="0"/>
          <a:lstStyle/>
          <a:p>
            <a:endParaRPr/>
          </a:p>
        </p:txBody>
      </p:sp>
      <p:sp>
        <p:nvSpPr>
          <p:cNvPr id="13" name="object 13"/>
          <p:cNvSpPr txBox="1"/>
          <p:nvPr/>
        </p:nvSpPr>
        <p:spPr>
          <a:xfrm>
            <a:off x="3076575" y="4697343"/>
            <a:ext cx="3302000" cy="330200"/>
          </a:xfrm>
          <a:prstGeom prst="rect">
            <a:avLst/>
          </a:prstGeom>
        </p:spPr>
        <p:txBody>
          <a:bodyPr vert="horz" wrap="square" lIns="0" tIns="0" rIns="0" bIns="0" rtlCol="0">
            <a:spAutoFit/>
          </a:bodyPr>
          <a:lstStyle/>
          <a:p>
            <a:pPr marL="12700">
              <a:lnSpc>
                <a:spcPct val="100000"/>
              </a:lnSpc>
            </a:pPr>
            <a:r>
              <a:rPr sz="2400" dirty="0">
                <a:solidFill>
                  <a:srgbClr val="FFFFFF"/>
                </a:solidFill>
                <a:latin typeface="Arial"/>
                <a:cs typeface="Arial"/>
              </a:rPr>
              <a:t>Mc</a:t>
            </a:r>
            <a:r>
              <a:rPr sz="2400" spc="-5" dirty="0">
                <a:solidFill>
                  <a:srgbClr val="FFFFFF"/>
                </a:solidFill>
                <a:latin typeface="Arial"/>
                <a:cs typeface="Arial"/>
              </a:rPr>
              <a:t>K</a:t>
            </a:r>
            <a:r>
              <a:rPr sz="2400" spc="-35" dirty="0">
                <a:solidFill>
                  <a:srgbClr val="FFFFFF"/>
                </a:solidFill>
                <a:latin typeface="Arial"/>
                <a:cs typeface="Arial"/>
              </a:rPr>
              <a:t>in</a:t>
            </a:r>
            <a:r>
              <a:rPr sz="2400" dirty="0">
                <a:solidFill>
                  <a:srgbClr val="FFFFFF"/>
                </a:solidFill>
                <a:latin typeface="Arial"/>
                <a:cs typeface="Arial"/>
              </a:rPr>
              <a:t>s</a:t>
            </a:r>
            <a:r>
              <a:rPr sz="2400" spc="-35" dirty="0">
                <a:solidFill>
                  <a:srgbClr val="FFFFFF"/>
                </a:solidFill>
                <a:latin typeface="Arial"/>
                <a:cs typeface="Arial"/>
              </a:rPr>
              <a:t>e</a:t>
            </a:r>
            <a:r>
              <a:rPr sz="2400" dirty="0">
                <a:solidFill>
                  <a:srgbClr val="FFFFFF"/>
                </a:solidFill>
                <a:latin typeface="Arial"/>
                <a:cs typeface="Arial"/>
              </a:rPr>
              <a:t>y</a:t>
            </a:r>
            <a:r>
              <a:rPr sz="2400" spc="130" dirty="0">
                <a:solidFill>
                  <a:srgbClr val="FFFFFF"/>
                </a:solidFill>
                <a:latin typeface="Arial"/>
                <a:cs typeface="Arial"/>
              </a:rPr>
              <a:t> </a:t>
            </a:r>
            <a:r>
              <a:rPr sz="2400" spc="-35" dirty="0">
                <a:solidFill>
                  <a:srgbClr val="FFFFFF"/>
                </a:solidFill>
                <a:latin typeface="Arial"/>
                <a:cs typeface="Arial"/>
              </a:rPr>
              <a:t>Repo</a:t>
            </a:r>
            <a:r>
              <a:rPr sz="2400" dirty="0">
                <a:solidFill>
                  <a:srgbClr val="FFFFFF"/>
                </a:solidFill>
                <a:latin typeface="Arial"/>
                <a:cs typeface="Arial"/>
              </a:rPr>
              <a:t>r</a:t>
            </a:r>
            <a:r>
              <a:rPr sz="2400" spc="-5" dirty="0">
                <a:solidFill>
                  <a:srgbClr val="FFFFFF"/>
                </a:solidFill>
                <a:latin typeface="Arial"/>
                <a:cs typeface="Arial"/>
              </a:rPr>
              <a:t>t</a:t>
            </a:r>
            <a:r>
              <a:rPr sz="2400" spc="165" dirty="0">
                <a:solidFill>
                  <a:srgbClr val="FFFFFF"/>
                </a:solidFill>
                <a:latin typeface="Arial"/>
                <a:cs typeface="Arial"/>
              </a:rPr>
              <a:t> </a:t>
            </a:r>
            <a:r>
              <a:rPr sz="2400" dirty="0">
                <a:solidFill>
                  <a:srgbClr val="FFFFFF"/>
                </a:solidFill>
                <a:latin typeface="Arial"/>
                <a:cs typeface="Arial"/>
              </a:rPr>
              <a:t>(</a:t>
            </a:r>
            <a:r>
              <a:rPr sz="2400" spc="-35" dirty="0">
                <a:solidFill>
                  <a:srgbClr val="FFFFFF"/>
                </a:solidFill>
                <a:latin typeface="Arial"/>
                <a:cs typeface="Arial"/>
              </a:rPr>
              <a:t>2013</a:t>
            </a:r>
            <a:r>
              <a:rPr sz="2400" dirty="0">
                <a:solidFill>
                  <a:srgbClr val="FFFFFF"/>
                </a:solidFill>
                <a:latin typeface="Arial"/>
                <a:cs typeface="Arial"/>
              </a:rPr>
              <a:t>)</a:t>
            </a:r>
            <a:endParaRPr sz="24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405" y="955529"/>
            <a:ext cx="2372360" cy="635000"/>
          </a:xfrm>
          <a:prstGeom prst="rect">
            <a:avLst/>
          </a:prstGeom>
        </p:spPr>
        <p:txBody>
          <a:bodyPr vert="horz" wrap="square" lIns="0" tIns="0" rIns="0" bIns="0" rtlCol="0">
            <a:spAutoFit/>
          </a:bodyPr>
          <a:lstStyle/>
          <a:p>
            <a:pPr marL="12700">
              <a:lnSpc>
                <a:spcPct val="100000"/>
              </a:lnSpc>
            </a:pPr>
            <a:r>
              <a:rPr sz="4800" i="1" spc="-5" dirty="0">
                <a:solidFill>
                  <a:srgbClr val="FFFFFF"/>
                </a:solidFill>
                <a:latin typeface="Arial"/>
                <a:cs typeface="Arial"/>
              </a:rPr>
              <a:t>B</a:t>
            </a:r>
            <a:r>
              <a:rPr sz="4800" i="1" spc="35" dirty="0">
                <a:solidFill>
                  <a:srgbClr val="FFFFFF"/>
                </a:solidFill>
                <a:latin typeface="Arial"/>
                <a:cs typeface="Arial"/>
              </a:rPr>
              <a:t>i</a:t>
            </a:r>
            <a:r>
              <a:rPr sz="4800" i="1" dirty="0">
                <a:solidFill>
                  <a:srgbClr val="FFFFFF"/>
                </a:solidFill>
                <a:latin typeface="Arial"/>
                <a:cs typeface="Arial"/>
              </a:rPr>
              <a:t>g</a:t>
            </a:r>
            <a:r>
              <a:rPr sz="4800" i="1" spc="-5" dirty="0">
                <a:solidFill>
                  <a:srgbClr val="FFFFFF"/>
                </a:solidFill>
                <a:latin typeface="Arial"/>
                <a:cs typeface="Arial"/>
              </a:rPr>
              <a:t> </a:t>
            </a:r>
            <a:r>
              <a:rPr sz="4800" i="1" spc="35" dirty="0">
                <a:solidFill>
                  <a:srgbClr val="FFFFFF"/>
                </a:solidFill>
                <a:latin typeface="Arial"/>
                <a:cs typeface="Arial"/>
              </a:rPr>
              <a:t>D</a:t>
            </a:r>
            <a:r>
              <a:rPr sz="4800" i="1" spc="30" dirty="0">
                <a:solidFill>
                  <a:srgbClr val="FFFFFF"/>
                </a:solidFill>
                <a:latin typeface="Arial"/>
                <a:cs typeface="Arial"/>
              </a:rPr>
              <a:t>a</a:t>
            </a:r>
            <a:r>
              <a:rPr sz="4800" i="1" spc="-40" dirty="0">
                <a:solidFill>
                  <a:srgbClr val="FFFFFF"/>
                </a:solidFill>
                <a:latin typeface="Arial"/>
                <a:cs typeface="Arial"/>
              </a:rPr>
              <a:t>t</a:t>
            </a:r>
            <a:r>
              <a:rPr sz="4800" i="1" dirty="0">
                <a:solidFill>
                  <a:srgbClr val="FFFFFF"/>
                </a:solidFill>
                <a:latin typeface="Arial"/>
                <a:cs typeface="Arial"/>
              </a:rPr>
              <a:t>a</a:t>
            </a:r>
            <a:endParaRPr sz="4800">
              <a:latin typeface="Arial"/>
              <a:cs typeface="Arial"/>
            </a:endParaRPr>
          </a:p>
        </p:txBody>
      </p:sp>
      <p:sp>
        <p:nvSpPr>
          <p:cNvPr id="3" name="object 3"/>
          <p:cNvSpPr/>
          <p:nvPr/>
        </p:nvSpPr>
        <p:spPr>
          <a:xfrm>
            <a:off x="3048000" y="127000"/>
            <a:ext cx="1752600" cy="2717800"/>
          </a:xfrm>
          <a:custGeom>
            <a:avLst/>
            <a:gdLst/>
            <a:ahLst/>
            <a:cxnLst/>
            <a:rect l="l" t="t" r="r" b="b"/>
            <a:pathLst>
              <a:path w="1752600" h="2717800">
                <a:moveTo>
                  <a:pt x="54768" y="679450"/>
                </a:moveTo>
                <a:lnTo>
                  <a:pt x="0" y="679450"/>
                </a:lnTo>
                <a:lnTo>
                  <a:pt x="0" y="2038350"/>
                </a:lnTo>
                <a:lnTo>
                  <a:pt x="54768" y="2038350"/>
                </a:lnTo>
                <a:lnTo>
                  <a:pt x="54768" y="679450"/>
                </a:lnTo>
                <a:close/>
              </a:path>
              <a:path w="1752600" h="2717800">
                <a:moveTo>
                  <a:pt x="219073" y="679450"/>
                </a:moveTo>
                <a:lnTo>
                  <a:pt x="109538" y="679450"/>
                </a:lnTo>
                <a:lnTo>
                  <a:pt x="109538" y="2038350"/>
                </a:lnTo>
                <a:lnTo>
                  <a:pt x="219073" y="2038350"/>
                </a:lnTo>
                <a:lnTo>
                  <a:pt x="219073" y="679450"/>
                </a:lnTo>
                <a:close/>
              </a:path>
              <a:path w="1752600" h="2717800">
                <a:moveTo>
                  <a:pt x="774702" y="0"/>
                </a:moveTo>
                <a:lnTo>
                  <a:pt x="774702" y="679450"/>
                </a:lnTo>
                <a:lnTo>
                  <a:pt x="273842" y="679450"/>
                </a:lnTo>
                <a:lnTo>
                  <a:pt x="273842" y="2038350"/>
                </a:lnTo>
                <a:lnTo>
                  <a:pt x="774702" y="2038350"/>
                </a:lnTo>
                <a:lnTo>
                  <a:pt x="774702" y="2717800"/>
                </a:lnTo>
                <a:lnTo>
                  <a:pt x="1752600" y="1358900"/>
                </a:lnTo>
                <a:lnTo>
                  <a:pt x="774702" y="0"/>
                </a:lnTo>
                <a:close/>
              </a:path>
            </a:pathLst>
          </a:custGeom>
          <a:solidFill>
            <a:srgbClr val="FFFFFF"/>
          </a:solidFill>
        </p:spPr>
        <p:txBody>
          <a:bodyPr wrap="square" lIns="0" tIns="0" rIns="0" bIns="0" rtlCol="0"/>
          <a:lstStyle/>
          <a:p>
            <a:endParaRPr/>
          </a:p>
        </p:txBody>
      </p:sp>
      <p:sp>
        <p:nvSpPr>
          <p:cNvPr id="4" name="object 4"/>
          <p:cNvSpPr txBox="1"/>
          <p:nvPr/>
        </p:nvSpPr>
        <p:spPr>
          <a:xfrm>
            <a:off x="4726940" y="2001162"/>
            <a:ext cx="3742054" cy="635000"/>
          </a:xfrm>
          <a:prstGeom prst="rect">
            <a:avLst/>
          </a:prstGeom>
        </p:spPr>
        <p:txBody>
          <a:bodyPr vert="horz" wrap="square" lIns="0" tIns="0" rIns="0" bIns="0" rtlCol="0">
            <a:spAutoFit/>
          </a:bodyPr>
          <a:lstStyle/>
          <a:p>
            <a:pPr marL="12700">
              <a:lnSpc>
                <a:spcPct val="100000"/>
              </a:lnSpc>
            </a:pPr>
            <a:r>
              <a:rPr sz="4800" i="1" spc="-35" dirty="0">
                <a:solidFill>
                  <a:srgbClr val="FFFFFF"/>
                </a:solidFill>
                <a:latin typeface="Arial"/>
                <a:cs typeface="Arial"/>
              </a:rPr>
              <a:t>F</a:t>
            </a:r>
            <a:r>
              <a:rPr sz="4800" i="1" spc="30" dirty="0">
                <a:solidFill>
                  <a:srgbClr val="FFFFFF"/>
                </a:solidFill>
                <a:latin typeface="Arial"/>
                <a:cs typeface="Arial"/>
              </a:rPr>
              <a:t>i</a:t>
            </a:r>
            <a:r>
              <a:rPr sz="4800" i="1" dirty="0">
                <a:solidFill>
                  <a:srgbClr val="FFFFFF"/>
                </a:solidFill>
                <a:latin typeface="Arial"/>
                <a:cs typeface="Arial"/>
              </a:rPr>
              <a:t>re</a:t>
            </a:r>
            <a:r>
              <a:rPr sz="4800" i="1" spc="-5" dirty="0">
                <a:solidFill>
                  <a:srgbClr val="FFFFFF"/>
                </a:solidFill>
                <a:latin typeface="Arial"/>
                <a:cs typeface="Arial"/>
              </a:rPr>
              <a:t> </a:t>
            </a:r>
            <a:r>
              <a:rPr sz="4800" i="1" dirty="0">
                <a:solidFill>
                  <a:srgbClr val="FFFFFF"/>
                </a:solidFill>
                <a:latin typeface="Arial"/>
                <a:cs typeface="Arial"/>
              </a:rPr>
              <a:t>M</a:t>
            </a:r>
            <a:r>
              <a:rPr sz="4800" i="1" spc="25" dirty="0">
                <a:solidFill>
                  <a:srgbClr val="FFFFFF"/>
                </a:solidFill>
                <a:latin typeface="Arial"/>
                <a:cs typeface="Arial"/>
              </a:rPr>
              <a:t>ode</a:t>
            </a:r>
            <a:r>
              <a:rPr sz="4800" i="1" spc="30" dirty="0">
                <a:solidFill>
                  <a:srgbClr val="FFFFFF"/>
                </a:solidFill>
                <a:latin typeface="Arial"/>
                <a:cs typeface="Arial"/>
              </a:rPr>
              <a:t>li</a:t>
            </a:r>
            <a:r>
              <a:rPr sz="4800" i="1" spc="25" dirty="0">
                <a:solidFill>
                  <a:srgbClr val="FFFFFF"/>
                </a:solidFill>
                <a:latin typeface="Arial"/>
                <a:cs typeface="Arial"/>
              </a:rPr>
              <a:t>n</a:t>
            </a:r>
            <a:r>
              <a:rPr sz="4800" i="1" dirty="0">
                <a:solidFill>
                  <a:srgbClr val="FFFFFF"/>
                </a:solidFill>
                <a:latin typeface="Arial"/>
                <a:cs typeface="Arial"/>
              </a:rPr>
              <a:t>g</a:t>
            </a:r>
            <a:endParaRPr sz="4800">
              <a:latin typeface="Arial"/>
              <a:cs typeface="Arial"/>
            </a:endParaRPr>
          </a:p>
        </p:txBody>
      </p:sp>
      <p:sp>
        <p:nvSpPr>
          <p:cNvPr id="5" name="object 5"/>
          <p:cNvSpPr/>
          <p:nvPr/>
        </p:nvSpPr>
        <p:spPr>
          <a:xfrm>
            <a:off x="5029200" y="1054100"/>
            <a:ext cx="3759200" cy="825500"/>
          </a:xfrm>
          <a:custGeom>
            <a:avLst/>
            <a:gdLst/>
            <a:ahLst/>
            <a:cxnLst/>
            <a:rect l="l" t="t" r="r" b="b"/>
            <a:pathLst>
              <a:path w="3759200" h="825500">
                <a:moveTo>
                  <a:pt x="0" y="0"/>
                </a:moveTo>
                <a:lnTo>
                  <a:pt x="3759200" y="0"/>
                </a:lnTo>
                <a:lnTo>
                  <a:pt x="3759200" y="825500"/>
                </a:lnTo>
                <a:lnTo>
                  <a:pt x="0" y="825500"/>
                </a:lnTo>
                <a:lnTo>
                  <a:pt x="0" y="0"/>
                </a:lnTo>
                <a:close/>
              </a:path>
            </a:pathLst>
          </a:custGeom>
          <a:solidFill>
            <a:srgbClr val="004E00"/>
          </a:solidFill>
        </p:spPr>
        <p:txBody>
          <a:bodyPr wrap="square" lIns="0" tIns="0" rIns="0" bIns="0" rtlCol="0"/>
          <a:lstStyle/>
          <a:p>
            <a:endParaRPr/>
          </a:p>
        </p:txBody>
      </p:sp>
      <p:sp>
        <p:nvSpPr>
          <p:cNvPr id="6" name="object 6"/>
          <p:cNvSpPr txBox="1"/>
          <p:nvPr/>
        </p:nvSpPr>
        <p:spPr>
          <a:xfrm>
            <a:off x="5107940" y="1170166"/>
            <a:ext cx="3463290" cy="635000"/>
          </a:xfrm>
          <a:prstGeom prst="rect">
            <a:avLst/>
          </a:prstGeom>
        </p:spPr>
        <p:txBody>
          <a:bodyPr vert="horz" wrap="square" lIns="0" tIns="0" rIns="0" bIns="0" rtlCol="0">
            <a:spAutoFit/>
          </a:bodyPr>
          <a:lstStyle/>
          <a:p>
            <a:pPr marL="12700">
              <a:lnSpc>
                <a:spcPct val="100000"/>
              </a:lnSpc>
            </a:pPr>
            <a:r>
              <a:rPr sz="4800" i="1" spc="-105" dirty="0">
                <a:solidFill>
                  <a:srgbClr val="FFFFFF"/>
                </a:solidFill>
                <a:latin typeface="Arial"/>
                <a:cs typeface="Arial"/>
              </a:rPr>
              <a:t>V</a:t>
            </a:r>
            <a:r>
              <a:rPr sz="4800" i="1" spc="30" dirty="0">
                <a:solidFill>
                  <a:srgbClr val="FFFFFF"/>
                </a:solidFill>
                <a:latin typeface="Arial"/>
                <a:cs typeface="Arial"/>
              </a:rPr>
              <a:t>i</a:t>
            </a:r>
            <a:r>
              <a:rPr sz="4800" i="1" dirty="0">
                <a:solidFill>
                  <a:srgbClr val="FFFFFF"/>
                </a:solidFill>
                <a:latin typeface="Arial"/>
                <a:cs typeface="Arial"/>
              </a:rPr>
              <a:t>s</a:t>
            </a:r>
            <a:r>
              <a:rPr sz="4800" i="1" spc="30" dirty="0">
                <a:solidFill>
                  <a:srgbClr val="FFFFFF"/>
                </a:solidFill>
                <a:latin typeface="Arial"/>
                <a:cs typeface="Arial"/>
              </a:rPr>
              <a:t>uali</a:t>
            </a:r>
            <a:r>
              <a:rPr sz="4800" i="1" dirty="0">
                <a:solidFill>
                  <a:srgbClr val="FFFFFF"/>
                </a:solidFill>
                <a:latin typeface="Arial"/>
                <a:cs typeface="Arial"/>
              </a:rPr>
              <a:t>z</a:t>
            </a:r>
            <a:r>
              <a:rPr sz="4800" i="1" spc="30" dirty="0">
                <a:solidFill>
                  <a:srgbClr val="FFFFFF"/>
                </a:solidFill>
                <a:latin typeface="Arial"/>
                <a:cs typeface="Arial"/>
              </a:rPr>
              <a:t>a</a:t>
            </a:r>
            <a:r>
              <a:rPr sz="4800" i="1" spc="-40" dirty="0">
                <a:solidFill>
                  <a:srgbClr val="FFFFFF"/>
                </a:solidFill>
                <a:latin typeface="Arial"/>
                <a:cs typeface="Arial"/>
              </a:rPr>
              <a:t>t</a:t>
            </a:r>
            <a:r>
              <a:rPr sz="4800" i="1" spc="30" dirty="0">
                <a:solidFill>
                  <a:srgbClr val="FFFFFF"/>
                </a:solidFill>
                <a:latin typeface="Arial"/>
                <a:cs typeface="Arial"/>
              </a:rPr>
              <a:t>io</a:t>
            </a:r>
            <a:r>
              <a:rPr sz="4800" i="1" dirty="0">
                <a:solidFill>
                  <a:srgbClr val="FFFFFF"/>
                </a:solidFill>
                <a:latin typeface="Arial"/>
                <a:cs typeface="Arial"/>
              </a:rPr>
              <a:t>n</a:t>
            </a:r>
            <a:endParaRPr sz="4800">
              <a:latin typeface="Arial"/>
              <a:cs typeface="Arial"/>
            </a:endParaRPr>
          </a:p>
        </p:txBody>
      </p:sp>
      <p:sp>
        <p:nvSpPr>
          <p:cNvPr id="7" name="object 7"/>
          <p:cNvSpPr txBox="1"/>
          <p:nvPr/>
        </p:nvSpPr>
        <p:spPr>
          <a:xfrm>
            <a:off x="4650740" y="408166"/>
            <a:ext cx="2891155" cy="635000"/>
          </a:xfrm>
          <a:prstGeom prst="rect">
            <a:avLst/>
          </a:prstGeom>
        </p:spPr>
        <p:txBody>
          <a:bodyPr vert="horz" wrap="square" lIns="0" tIns="0" rIns="0" bIns="0" rtlCol="0">
            <a:spAutoFit/>
          </a:bodyPr>
          <a:lstStyle/>
          <a:p>
            <a:pPr marL="12700">
              <a:lnSpc>
                <a:spcPct val="100000"/>
              </a:lnSpc>
            </a:pPr>
            <a:r>
              <a:rPr sz="4800" i="1" dirty="0">
                <a:solidFill>
                  <a:srgbClr val="FFFFFF"/>
                </a:solidFill>
                <a:latin typeface="Arial"/>
                <a:cs typeface="Arial"/>
              </a:rPr>
              <a:t>M</a:t>
            </a:r>
            <a:r>
              <a:rPr sz="4800" i="1" spc="25" dirty="0">
                <a:solidFill>
                  <a:srgbClr val="FFFFFF"/>
                </a:solidFill>
                <a:latin typeface="Arial"/>
                <a:cs typeface="Arial"/>
              </a:rPr>
              <a:t>on</a:t>
            </a:r>
            <a:r>
              <a:rPr sz="4800" i="1" spc="30" dirty="0">
                <a:solidFill>
                  <a:srgbClr val="FFFFFF"/>
                </a:solidFill>
                <a:latin typeface="Arial"/>
                <a:cs typeface="Arial"/>
              </a:rPr>
              <a:t>i</a:t>
            </a:r>
            <a:r>
              <a:rPr sz="4800" i="1" spc="-45" dirty="0">
                <a:solidFill>
                  <a:srgbClr val="FFFFFF"/>
                </a:solidFill>
                <a:latin typeface="Arial"/>
                <a:cs typeface="Arial"/>
              </a:rPr>
              <a:t>t</a:t>
            </a:r>
            <a:r>
              <a:rPr sz="4800" i="1" spc="25" dirty="0">
                <a:solidFill>
                  <a:srgbClr val="FFFFFF"/>
                </a:solidFill>
                <a:latin typeface="Arial"/>
                <a:cs typeface="Arial"/>
              </a:rPr>
              <a:t>o</a:t>
            </a:r>
            <a:r>
              <a:rPr sz="4800" i="1" dirty="0">
                <a:solidFill>
                  <a:srgbClr val="FFFFFF"/>
                </a:solidFill>
                <a:latin typeface="Arial"/>
                <a:cs typeface="Arial"/>
              </a:rPr>
              <a:t>r</a:t>
            </a:r>
            <a:r>
              <a:rPr sz="4800" i="1" spc="30" dirty="0">
                <a:solidFill>
                  <a:srgbClr val="FFFFFF"/>
                </a:solidFill>
                <a:latin typeface="Arial"/>
                <a:cs typeface="Arial"/>
              </a:rPr>
              <a:t>i</a:t>
            </a:r>
            <a:r>
              <a:rPr sz="4800" i="1" spc="25" dirty="0">
                <a:solidFill>
                  <a:srgbClr val="FFFFFF"/>
                </a:solidFill>
                <a:latin typeface="Arial"/>
                <a:cs typeface="Arial"/>
              </a:rPr>
              <a:t>n</a:t>
            </a:r>
            <a:r>
              <a:rPr sz="4800" i="1" dirty="0">
                <a:solidFill>
                  <a:srgbClr val="FFFFFF"/>
                </a:solidFill>
                <a:latin typeface="Arial"/>
                <a:cs typeface="Arial"/>
              </a:rPr>
              <a:t>g</a:t>
            </a:r>
            <a:endParaRPr sz="4800">
              <a:latin typeface="Arial"/>
              <a:cs typeface="Arial"/>
            </a:endParaRPr>
          </a:p>
        </p:txBody>
      </p:sp>
      <p:sp>
        <p:nvSpPr>
          <p:cNvPr id="8" name="object 8"/>
          <p:cNvSpPr/>
          <p:nvPr/>
        </p:nvSpPr>
        <p:spPr>
          <a:xfrm>
            <a:off x="3429000" y="1193800"/>
            <a:ext cx="914400" cy="66040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82973" y="1657203"/>
            <a:ext cx="5274945" cy="1403985"/>
          </a:xfrm>
          <a:custGeom>
            <a:avLst/>
            <a:gdLst/>
            <a:ahLst/>
            <a:cxnLst/>
            <a:rect l="l" t="t" r="r" b="b"/>
            <a:pathLst>
              <a:path w="5274945" h="1403985">
                <a:moveTo>
                  <a:pt x="174325" y="180453"/>
                </a:moveTo>
                <a:lnTo>
                  <a:pt x="110825" y="180453"/>
                </a:lnTo>
                <a:lnTo>
                  <a:pt x="110825" y="1403498"/>
                </a:lnTo>
                <a:lnTo>
                  <a:pt x="5274951" y="1403498"/>
                </a:lnTo>
                <a:lnTo>
                  <a:pt x="5274951" y="1339998"/>
                </a:lnTo>
                <a:lnTo>
                  <a:pt x="174325" y="1339998"/>
                </a:lnTo>
                <a:lnTo>
                  <a:pt x="174325" y="180453"/>
                </a:lnTo>
                <a:close/>
              </a:path>
              <a:path w="5274945" h="1403985">
                <a:moveTo>
                  <a:pt x="5274951" y="1143146"/>
                </a:moveTo>
                <a:lnTo>
                  <a:pt x="5211451" y="1143146"/>
                </a:lnTo>
                <a:lnTo>
                  <a:pt x="5211451" y="1339998"/>
                </a:lnTo>
                <a:lnTo>
                  <a:pt x="5274951" y="1339998"/>
                </a:lnTo>
                <a:lnTo>
                  <a:pt x="5274951" y="1143146"/>
                </a:lnTo>
                <a:close/>
              </a:path>
              <a:path w="5274945" h="1403985">
                <a:moveTo>
                  <a:pt x="247741" y="180453"/>
                </a:moveTo>
                <a:lnTo>
                  <a:pt x="174325" y="180453"/>
                </a:lnTo>
                <a:lnTo>
                  <a:pt x="226275" y="269509"/>
                </a:lnTo>
                <a:lnTo>
                  <a:pt x="234380" y="278717"/>
                </a:lnTo>
                <a:lnTo>
                  <a:pt x="244959" y="284034"/>
                </a:lnTo>
                <a:lnTo>
                  <a:pt x="256729" y="285124"/>
                </a:lnTo>
                <a:lnTo>
                  <a:pt x="268410" y="281649"/>
                </a:lnTo>
                <a:lnTo>
                  <a:pt x="278153" y="273382"/>
                </a:lnTo>
                <a:lnTo>
                  <a:pt x="283871" y="262913"/>
                </a:lnTo>
                <a:lnTo>
                  <a:pt x="285353" y="251377"/>
                </a:lnTo>
                <a:lnTo>
                  <a:pt x="282390" y="239907"/>
                </a:lnTo>
                <a:lnTo>
                  <a:pt x="247741" y="180453"/>
                </a:lnTo>
                <a:close/>
              </a:path>
              <a:path w="5274945" h="1403985">
                <a:moveTo>
                  <a:pt x="142575" y="0"/>
                </a:moveTo>
                <a:lnTo>
                  <a:pt x="4025" y="237514"/>
                </a:lnTo>
                <a:lnTo>
                  <a:pt x="0" y="249100"/>
                </a:lnTo>
                <a:lnTo>
                  <a:pt x="578" y="260926"/>
                </a:lnTo>
                <a:lnTo>
                  <a:pt x="5423" y="271709"/>
                </a:lnTo>
                <a:lnTo>
                  <a:pt x="14198" y="280166"/>
                </a:lnTo>
                <a:lnTo>
                  <a:pt x="26154" y="284571"/>
                </a:lnTo>
                <a:lnTo>
                  <a:pt x="38049" y="284416"/>
                </a:lnTo>
                <a:lnTo>
                  <a:pt x="48801" y="280070"/>
                </a:lnTo>
                <a:lnTo>
                  <a:pt x="57331" y="271906"/>
                </a:lnTo>
                <a:lnTo>
                  <a:pt x="110825" y="180453"/>
                </a:lnTo>
                <a:lnTo>
                  <a:pt x="247741" y="180453"/>
                </a:lnTo>
                <a:lnTo>
                  <a:pt x="142575" y="0"/>
                </a:lnTo>
                <a:close/>
              </a:path>
            </a:pathLst>
          </a:custGeom>
          <a:solidFill>
            <a:srgbClr val="FFFFFF"/>
          </a:solidFill>
        </p:spPr>
        <p:txBody>
          <a:bodyPr wrap="square" lIns="0" tIns="0" rIns="0" bIns="0" rtlCol="0"/>
          <a:lstStyle/>
          <a:p>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405" y="955529"/>
            <a:ext cx="2372360" cy="635000"/>
          </a:xfrm>
          <a:prstGeom prst="rect">
            <a:avLst/>
          </a:prstGeom>
        </p:spPr>
        <p:txBody>
          <a:bodyPr vert="horz" wrap="square" lIns="0" tIns="0" rIns="0" bIns="0" rtlCol="0">
            <a:spAutoFit/>
          </a:bodyPr>
          <a:lstStyle/>
          <a:p>
            <a:pPr marL="12700">
              <a:lnSpc>
                <a:spcPct val="100000"/>
              </a:lnSpc>
            </a:pPr>
            <a:r>
              <a:rPr sz="4800" i="1" spc="-5" dirty="0">
                <a:solidFill>
                  <a:srgbClr val="FFFFFF"/>
                </a:solidFill>
                <a:latin typeface="Arial"/>
                <a:cs typeface="Arial"/>
              </a:rPr>
              <a:t>B</a:t>
            </a:r>
            <a:r>
              <a:rPr sz="4800" i="1" spc="35" dirty="0">
                <a:solidFill>
                  <a:srgbClr val="FFFFFF"/>
                </a:solidFill>
                <a:latin typeface="Arial"/>
                <a:cs typeface="Arial"/>
              </a:rPr>
              <a:t>i</a:t>
            </a:r>
            <a:r>
              <a:rPr sz="4800" i="1" dirty="0">
                <a:solidFill>
                  <a:srgbClr val="FFFFFF"/>
                </a:solidFill>
                <a:latin typeface="Arial"/>
                <a:cs typeface="Arial"/>
              </a:rPr>
              <a:t>g</a:t>
            </a:r>
            <a:r>
              <a:rPr sz="4800" i="1" spc="-5" dirty="0">
                <a:solidFill>
                  <a:srgbClr val="FFFFFF"/>
                </a:solidFill>
                <a:latin typeface="Arial"/>
                <a:cs typeface="Arial"/>
              </a:rPr>
              <a:t> </a:t>
            </a:r>
            <a:r>
              <a:rPr sz="4800" i="1" spc="35" dirty="0">
                <a:solidFill>
                  <a:srgbClr val="FFFFFF"/>
                </a:solidFill>
                <a:latin typeface="Arial"/>
                <a:cs typeface="Arial"/>
              </a:rPr>
              <a:t>D</a:t>
            </a:r>
            <a:r>
              <a:rPr sz="4800" i="1" spc="30" dirty="0">
                <a:solidFill>
                  <a:srgbClr val="FFFFFF"/>
                </a:solidFill>
                <a:latin typeface="Arial"/>
                <a:cs typeface="Arial"/>
              </a:rPr>
              <a:t>a</a:t>
            </a:r>
            <a:r>
              <a:rPr sz="4800" i="1" spc="-40" dirty="0">
                <a:solidFill>
                  <a:srgbClr val="FFFFFF"/>
                </a:solidFill>
                <a:latin typeface="Arial"/>
                <a:cs typeface="Arial"/>
              </a:rPr>
              <a:t>t</a:t>
            </a:r>
            <a:r>
              <a:rPr sz="4800" i="1" dirty="0">
                <a:solidFill>
                  <a:srgbClr val="FFFFFF"/>
                </a:solidFill>
                <a:latin typeface="Arial"/>
                <a:cs typeface="Arial"/>
              </a:rPr>
              <a:t>a</a:t>
            </a:r>
            <a:endParaRPr sz="4800">
              <a:latin typeface="Arial"/>
              <a:cs typeface="Arial"/>
            </a:endParaRPr>
          </a:p>
        </p:txBody>
      </p:sp>
      <p:sp>
        <p:nvSpPr>
          <p:cNvPr id="3" name="object 3"/>
          <p:cNvSpPr/>
          <p:nvPr/>
        </p:nvSpPr>
        <p:spPr>
          <a:xfrm>
            <a:off x="3048000" y="127000"/>
            <a:ext cx="1752600" cy="2717800"/>
          </a:xfrm>
          <a:custGeom>
            <a:avLst/>
            <a:gdLst/>
            <a:ahLst/>
            <a:cxnLst/>
            <a:rect l="l" t="t" r="r" b="b"/>
            <a:pathLst>
              <a:path w="1752600" h="2717800">
                <a:moveTo>
                  <a:pt x="54768" y="679450"/>
                </a:moveTo>
                <a:lnTo>
                  <a:pt x="0" y="679450"/>
                </a:lnTo>
                <a:lnTo>
                  <a:pt x="0" y="2038350"/>
                </a:lnTo>
                <a:lnTo>
                  <a:pt x="54768" y="2038350"/>
                </a:lnTo>
                <a:lnTo>
                  <a:pt x="54768" y="679450"/>
                </a:lnTo>
                <a:close/>
              </a:path>
              <a:path w="1752600" h="2717800">
                <a:moveTo>
                  <a:pt x="219073" y="679450"/>
                </a:moveTo>
                <a:lnTo>
                  <a:pt x="109538" y="679450"/>
                </a:lnTo>
                <a:lnTo>
                  <a:pt x="109538" y="2038350"/>
                </a:lnTo>
                <a:lnTo>
                  <a:pt x="219073" y="2038350"/>
                </a:lnTo>
                <a:lnTo>
                  <a:pt x="219073" y="679450"/>
                </a:lnTo>
                <a:close/>
              </a:path>
              <a:path w="1752600" h="2717800">
                <a:moveTo>
                  <a:pt x="774702" y="0"/>
                </a:moveTo>
                <a:lnTo>
                  <a:pt x="774702" y="679450"/>
                </a:lnTo>
                <a:lnTo>
                  <a:pt x="273842" y="679450"/>
                </a:lnTo>
                <a:lnTo>
                  <a:pt x="273842" y="2038350"/>
                </a:lnTo>
                <a:lnTo>
                  <a:pt x="774702" y="2038350"/>
                </a:lnTo>
                <a:lnTo>
                  <a:pt x="774702" y="2717800"/>
                </a:lnTo>
                <a:lnTo>
                  <a:pt x="1752600" y="1358900"/>
                </a:lnTo>
                <a:lnTo>
                  <a:pt x="774702" y="0"/>
                </a:lnTo>
                <a:close/>
              </a:path>
            </a:pathLst>
          </a:custGeom>
          <a:solidFill>
            <a:srgbClr val="FFFFFF"/>
          </a:solidFill>
        </p:spPr>
        <p:txBody>
          <a:bodyPr wrap="square" lIns="0" tIns="0" rIns="0" bIns="0" rtlCol="0"/>
          <a:lstStyle/>
          <a:p>
            <a:endParaRPr/>
          </a:p>
        </p:txBody>
      </p:sp>
      <p:sp>
        <p:nvSpPr>
          <p:cNvPr id="4" name="object 4"/>
          <p:cNvSpPr/>
          <p:nvPr/>
        </p:nvSpPr>
        <p:spPr>
          <a:xfrm>
            <a:off x="4648200" y="1879600"/>
            <a:ext cx="4038600" cy="825500"/>
          </a:xfrm>
          <a:custGeom>
            <a:avLst/>
            <a:gdLst/>
            <a:ahLst/>
            <a:cxnLst/>
            <a:rect l="l" t="t" r="r" b="b"/>
            <a:pathLst>
              <a:path w="4038600" h="825500">
                <a:moveTo>
                  <a:pt x="0" y="0"/>
                </a:moveTo>
                <a:lnTo>
                  <a:pt x="4038600" y="0"/>
                </a:lnTo>
                <a:lnTo>
                  <a:pt x="4038600" y="825500"/>
                </a:lnTo>
                <a:lnTo>
                  <a:pt x="0" y="825500"/>
                </a:lnTo>
                <a:lnTo>
                  <a:pt x="0" y="0"/>
                </a:lnTo>
                <a:close/>
              </a:path>
            </a:pathLst>
          </a:custGeom>
          <a:solidFill>
            <a:srgbClr val="004E00"/>
          </a:solidFill>
        </p:spPr>
        <p:txBody>
          <a:bodyPr wrap="square" lIns="0" tIns="0" rIns="0" bIns="0" rtlCol="0"/>
          <a:lstStyle/>
          <a:p>
            <a:endParaRPr/>
          </a:p>
        </p:txBody>
      </p:sp>
      <p:sp>
        <p:nvSpPr>
          <p:cNvPr id="5" name="object 5"/>
          <p:cNvSpPr txBox="1"/>
          <p:nvPr/>
        </p:nvSpPr>
        <p:spPr>
          <a:xfrm>
            <a:off x="4648200" y="1879600"/>
            <a:ext cx="4038600" cy="825500"/>
          </a:xfrm>
          <a:prstGeom prst="rect">
            <a:avLst/>
          </a:prstGeom>
        </p:spPr>
        <p:txBody>
          <a:bodyPr vert="horz" wrap="square" lIns="0" tIns="0" rIns="0" bIns="0" rtlCol="0">
            <a:spAutoFit/>
          </a:bodyPr>
          <a:lstStyle/>
          <a:p>
            <a:pPr marL="90805">
              <a:lnSpc>
                <a:spcPct val="100000"/>
              </a:lnSpc>
            </a:pPr>
            <a:r>
              <a:rPr sz="4800" i="1" spc="-35" dirty="0">
                <a:solidFill>
                  <a:srgbClr val="FFFFFF"/>
                </a:solidFill>
                <a:latin typeface="Arial"/>
                <a:cs typeface="Arial"/>
              </a:rPr>
              <a:t>F</a:t>
            </a:r>
            <a:r>
              <a:rPr sz="4800" i="1" spc="30" dirty="0">
                <a:solidFill>
                  <a:srgbClr val="FFFFFF"/>
                </a:solidFill>
                <a:latin typeface="Arial"/>
                <a:cs typeface="Arial"/>
              </a:rPr>
              <a:t>i</a:t>
            </a:r>
            <a:r>
              <a:rPr sz="4800" i="1" dirty="0">
                <a:solidFill>
                  <a:srgbClr val="FFFFFF"/>
                </a:solidFill>
                <a:latin typeface="Arial"/>
                <a:cs typeface="Arial"/>
              </a:rPr>
              <a:t>re</a:t>
            </a:r>
            <a:r>
              <a:rPr sz="4800" i="1" spc="-5" dirty="0">
                <a:solidFill>
                  <a:srgbClr val="FFFFFF"/>
                </a:solidFill>
                <a:latin typeface="Arial"/>
                <a:cs typeface="Arial"/>
              </a:rPr>
              <a:t> </a:t>
            </a:r>
            <a:r>
              <a:rPr sz="4800" i="1" dirty="0">
                <a:solidFill>
                  <a:srgbClr val="FFFFFF"/>
                </a:solidFill>
                <a:latin typeface="Arial"/>
                <a:cs typeface="Arial"/>
              </a:rPr>
              <a:t>M</a:t>
            </a:r>
            <a:r>
              <a:rPr sz="4800" i="1" spc="25" dirty="0">
                <a:solidFill>
                  <a:srgbClr val="FFFFFF"/>
                </a:solidFill>
                <a:latin typeface="Arial"/>
                <a:cs typeface="Arial"/>
              </a:rPr>
              <a:t>ode</a:t>
            </a:r>
            <a:r>
              <a:rPr sz="4800" i="1" spc="30" dirty="0">
                <a:solidFill>
                  <a:srgbClr val="FFFFFF"/>
                </a:solidFill>
                <a:latin typeface="Arial"/>
                <a:cs typeface="Arial"/>
              </a:rPr>
              <a:t>li</a:t>
            </a:r>
            <a:r>
              <a:rPr sz="4800" i="1" spc="25" dirty="0">
                <a:solidFill>
                  <a:srgbClr val="FFFFFF"/>
                </a:solidFill>
                <a:latin typeface="Arial"/>
                <a:cs typeface="Arial"/>
              </a:rPr>
              <a:t>n</a:t>
            </a:r>
            <a:r>
              <a:rPr sz="4800" i="1" dirty="0">
                <a:solidFill>
                  <a:srgbClr val="FFFFFF"/>
                </a:solidFill>
                <a:latin typeface="Arial"/>
                <a:cs typeface="Arial"/>
              </a:rPr>
              <a:t>g</a:t>
            </a:r>
            <a:endParaRPr sz="4800">
              <a:latin typeface="Arial"/>
              <a:cs typeface="Arial"/>
            </a:endParaRPr>
          </a:p>
        </p:txBody>
      </p:sp>
      <p:sp>
        <p:nvSpPr>
          <p:cNvPr id="6" name="object 6"/>
          <p:cNvSpPr txBox="1"/>
          <p:nvPr/>
        </p:nvSpPr>
        <p:spPr>
          <a:xfrm>
            <a:off x="4650740" y="408166"/>
            <a:ext cx="3920490" cy="1397000"/>
          </a:xfrm>
          <a:prstGeom prst="rect">
            <a:avLst/>
          </a:prstGeom>
        </p:spPr>
        <p:txBody>
          <a:bodyPr vert="horz" wrap="square" lIns="0" tIns="0" rIns="0" bIns="0" rtlCol="0">
            <a:spAutoFit/>
          </a:bodyPr>
          <a:lstStyle/>
          <a:p>
            <a:pPr marL="469900" marR="5080" indent="-457200">
              <a:lnSpc>
                <a:spcPct val="104200"/>
              </a:lnSpc>
            </a:pPr>
            <a:r>
              <a:rPr sz="4800" i="1" dirty="0">
                <a:solidFill>
                  <a:srgbClr val="FFFFFF"/>
                </a:solidFill>
                <a:latin typeface="Arial"/>
                <a:cs typeface="Arial"/>
              </a:rPr>
              <a:t>M</a:t>
            </a:r>
            <a:r>
              <a:rPr sz="4800" i="1" spc="25" dirty="0">
                <a:solidFill>
                  <a:srgbClr val="FFFFFF"/>
                </a:solidFill>
                <a:latin typeface="Arial"/>
                <a:cs typeface="Arial"/>
              </a:rPr>
              <a:t>on</a:t>
            </a:r>
            <a:r>
              <a:rPr sz="4800" i="1" spc="30" dirty="0">
                <a:solidFill>
                  <a:srgbClr val="FFFFFF"/>
                </a:solidFill>
                <a:latin typeface="Arial"/>
                <a:cs typeface="Arial"/>
              </a:rPr>
              <a:t>i</a:t>
            </a:r>
            <a:r>
              <a:rPr sz="4800" i="1" spc="-45" dirty="0">
                <a:solidFill>
                  <a:srgbClr val="FFFFFF"/>
                </a:solidFill>
                <a:latin typeface="Arial"/>
                <a:cs typeface="Arial"/>
              </a:rPr>
              <a:t>t</a:t>
            </a:r>
            <a:r>
              <a:rPr sz="4800" i="1" spc="25" dirty="0">
                <a:solidFill>
                  <a:srgbClr val="FFFFFF"/>
                </a:solidFill>
                <a:latin typeface="Arial"/>
                <a:cs typeface="Arial"/>
              </a:rPr>
              <a:t>o</a:t>
            </a:r>
            <a:r>
              <a:rPr sz="4800" i="1" dirty="0">
                <a:solidFill>
                  <a:srgbClr val="FFFFFF"/>
                </a:solidFill>
                <a:latin typeface="Arial"/>
                <a:cs typeface="Arial"/>
              </a:rPr>
              <a:t>r</a:t>
            </a:r>
            <a:r>
              <a:rPr sz="4800" i="1" spc="30" dirty="0">
                <a:solidFill>
                  <a:srgbClr val="FFFFFF"/>
                </a:solidFill>
                <a:latin typeface="Arial"/>
                <a:cs typeface="Arial"/>
              </a:rPr>
              <a:t>i</a:t>
            </a:r>
            <a:r>
              <a:rPr sz="4800" i="1" spc="25" dirty="0">
                <a:solidFill>
                  <a:srgbClr val="FFFFFF"/>
                </a:solidFill>
                <a:latin typeface="Arial"/>
                <a:cs typeface="Arial"/>
              </a:rPr>
              <a:t>n</a:t>
            </a:r>
            <a:r>
              <a:rPr sz="4800" i="1" dirty="0">
                <a:solidFill>
                  <a:srgbClr val="FFFFFF"/>
                </a:solidFill>
                <a:latin typeface="Arial"/>
                <a:cs typeface="Arial"/>
              </a:rPr>
              <a:t>g </a:t>
            </a:r>
            <a:r>
              <a:rPr sz="4800" i="1" spc="-105" dirty="0">
                <a:solidFill>
                  <a:srgbClr val="FFFFFF"/>
                </a:solidFill>
                <a:latin typeface="Arial"/>
                <a:cs typeface="Arial"/>
              </a:rPr>
              <a:t>V</a:t>
            </a:r>
            <a:r>
              <a:rPr sz="4800" i="1" spc="30" dirty="0">
                <a:solidFill>
                  <a:srgbClr val="FFFFFF"/>
                </a:solidFill>
                <a:latin typeface="Arial"/>
                <a:cs typeface="Arial"/>
              </a:rPr>
              <a:t>i</a:t>
            </a:r>
            <a:r>
              <a:rPr sz="4800" i="1" dirty="0">
                <a:solidFill>
                  <a:srgbClr val="FFFFFF"/>
                </a:solidFill>
                <a:latin typeface="Arial"/>
                <a:cs typeface="Arial"/>
              </a:rPr>
              <a:t>s</a:t>
            </a:r>
            <a:r>
              <a:rPr sz="4800" i="1" spc="30" dirty="0">
                <a:solidFill>
                  <a:srgbClr val="FFFFFF"/>
                </a:solidFill>
                <a:latin typeface="Arial"/>
                <a:cs typeface="Arial"/>
              </a:rPr>
              <a:t>uali</a:t>
            </a:r>
            <a:r>
              <a:rPr sz="4800" i="1" dirty="0">
                <a:solidFill>
                  <a:srgbClr val="FFFFFF"/>
                </a:solidFill>
                <a:latin typeface="Arial"/>
                <a:cs typeface="Arial"/>
              </a:rPr>
              <a:t>z</a:t>
            </a:r>
            <a:r>
              <a:rPr sz="4800" i="1" spc="30" dirty="0">
                <a:solidFill>
                  <a:srgbClr val="FFFFFF"/>
                </a:solidFill>
                <a:latin typeface="Arial"/>
                <a:cs typeface="Arial"/>
              </a:rPr>
              <a:t>a</a:t>
            </a:r>
            <a:r>
              <a:rPr sz="4800" i="1" spc="-40" dirty="0">
                <a:solidFill>
                  <a:srgbClr val="FFFFFF"/>
                </a:solidFill>
                <a:latin typeface="Arial"/>
                <a:cs typeface="Arial"/>
              </a:rPr>
              <a:t>t</a:t>
            </a:r>
            <a:r>
              <a:rPr sz="4800" i="1" spc="30" dirty="0">
                <a:solidFill>
                  <a:srgbClr val="FFFFFF"/>
                </a:solidFill>
                <a:latin typeface="Arial"/>
                <a:cs typeface="Arial"/>
              </a:rPr>
              <a:t>io</a:t>
            </a:r>
            <a:r>
              <a:rPr sz="4800" i="1" dirty="0">
                <a:solidFill>
                  <a:srgbClr val="FFFFFF"/>
                </a:solidFill>
                <a:latin typeface="Arial"/>
                <a:cs typeface="Arial"/>
              </a:rPr>
              <a:t>n</a:t>
            </a:r>
            <a:endParaRPr sz="4800">
              <a:latin typeface="Arial"/>
              <a:cs typeface="Arial"/>
            </a:endParaRPr>
          </a:p>
        </p:txBody>
      </p:sp>
      <p:sp>
        <p:nvSpPr>
          <p:cNvPr id="7" name="object 7"/>
          <p:cNvSpPr/>
          <p:nvPr/>
        </p:nvSpPr>
        <p:spPr>
          <a:xfrm>
            <a:off x="3429000" y="1193800"/>
            <a:ext cx="914400" cy="6604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082973" y="1657203"/>
            <a:ext cx="5274945" cy="1403985"/>
          </a:xfrm>
          <a:custGeom>
            <a:avLst/>
            <a:gdLst/>
            <a:ahLst/>
            <a:cxnLst/>
            <a:rect l="l" t="t" r="r" b="b"/>
            <a:pathLst>
              <a:path w="5274945" h="1403985">
                <a:moveTo>
                  <a:pt x="174325" y="180453"/>
                </a:moveTo>
                <a:lnTo>
                  <a:pt x="110825" y="180453"/>
                </a:lnTo>
                <a:lnTo>
                  <a:pt x="110825" y="1403498"/>
                </a:lnTo>
                <a:lnTo>
                  <a:pt x="5274951" y="1403498"/>
                </a:lnTo>
                <a:lnTo>
                  <a:pt x="5274951" y="1339998"/>
                </a:lnTo>
                <a:lnTo>
                  <a:pt x="174325" y="1339998"/>
                </a:lnTo>
                <a:lnTo>
                  <a:pt x="174325" y="180453"/>
                </a:lnTo>
                <a:close/>
              </a:path>
              <a:path w="5274945" h="1403985">
                <a:moveTo>
                  <a:pt x="5274951" y="1143146"/>
                </a:moveTo>
                <a:lnTo>
                  <a:pt x="5211451" y="1143146"/>
                </a:lnTo>
                <a:lnTo>
                  <a:pt x="5211451" y="1339998"/>
                </a:lnTo>
                <a:lnTo>
                  <a:pt x="5274951" y="1339998"/>
                </a:lnTo>
                <a:lnTo>
                  <a:pt x="5274951" y="1143146"/>
                </a:lnTo>
                <a:close/>
              </a:path>
              <a:path w="5274945" h="1403985">
                <a:moveTo>
                  <a:pt x="247741" y="180453"/>
                </a:moveTo>
                <a:lnTo>
                  <a:pt x="174325" y="180453"/>
                </a:lnTo>
                <a:lnTo>
                  <a:pt x="226275" y="269509"/>
                </a:lnTo>
                <a:lnTo>
                  <a:pt x="234380" y="278717"/>
                </a:lnTo>
                <a:lnTo>
                  <a:pt x="244959" y="284034"/>
                </a:lnTo>
                <a:lnTo>
                  <a:pt x="256729" y="285124"/>
                </a:lnTo>
                <a:lnTo>
                  <a:pt x="268410" y="281649"/>
                </a:lnTo>
                <a:lnTo>
                  <a:pt x="278153" y="273382"/>
                </a:lnTo>
                <a:lnTo>
                  <a:pt x="283871" y="262913"/>
                </a:lnTo>
                <a:lnTo>
                  <a:pt x="285353" y="251377"/>
                </a:lnTo>
                <a:lnTo>
                  <a:pt x="282390" y="239907"/>
                </a:lnTo>
                <a:lnTo>
                  <a:pt x="247741" y="180453"/>
                </a:lnTo>
                <a:close/>
              </a:path>
              <a:path w="5274945" h="1403985">
                <a:moveTo>
                  <a:pt x="142575" y="0"/>
                </a:moveTo>
                <a:lnTo>
                  <a:pt x="4025" y="237514"/>
                </a:lnTo>
                <a:lnTo>
                  <a:pt x="0" y="249100"/>
                </a:lnTo>
                <a:lnTo>
                  <a:pt x="578" y="260926"/>
                </a:lnTo>
                <a:lnTo>
                  <a:pt x="5423" y="271709"/>
                </a:lnTo>
                <a:lnTo>
                  <a:pt x="14198" y="280166"/>
                </a:lnTo>
                <a:lnTo>
                  <a:pt x="26154" y="284571"/>
                </a:lnTo>
                <a:lnTo>
                  <a:pt x="38049" y="284416"/>
                </a:lnTo>
                <a:lnTo>
                  <a:pt x="48801" y="280070"/>
                </a:lnTo>
                <a:lnTo>
                  <a:pt x="57331" y="271906"/>
                </a:lnTo>
                <a:lnTo>
                  <a:pt x="110825" y="180453"/>
                </a:lnTo>
                <a:lnTo>
                  <a:pt x="247741" y="180453"/>
                </a:lnTo>
                <a:lnTo>
                  <a:pt x="142575" y="0"/>
                </a:lnTo>
                <a:close/>
              </a:path>
            </a:pathLst>
          </a:custGeom>
          <a:solidFill>
            <a:srgbClr val="FFFFFF"/>
          </a:solid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900" y="1511300"/>
            <a:ext cx="6324600" cy="3556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550" y="1504950"/>
            <a:ext cx="6337300" cy="3568700"/>
          </a:xfrm>
          <a:custGeom>
            <a:avLst/>
            <a:gdLst/>
            <a:ahLst/>
            <a:cxnLst/>
            <a:rect l="l" t="t" r="r" b="b"/>
            <a:pathLst>
              <a:path w="6337300" h="3568700">
                <a:moveTo>
                  <a:pt x="0" y="0"/>
                </a:moveTo>
                <a:lnTo>
                  <a:pt x="6337299" y="0"/>
                </a:lnTo>
                <a:lnTo>
                  <a:pt x="6337299" y="3568700"/>
                </a:lnTo>
                <a:lnTo>
                  <a:pt x="0" y="3568700"/>
                </a:lnTo>
                <a:lnTo>
                  <a:pt x="0" y="0"/>
                </a:lnTo>
                <a:close/>
              </a:path>
            </a:pathLst>
          </a:custGeom>
          <a:ln w="12700">
            <a:solidFill>
              <a:srgbClr val="800000"/>
            </a:solidFill>
          </a:ln>
        </p:spPr>
        <p:txBody>
          <a:bodyPr wrap="square" lIns="0" tIns="0" rIns="0" bIns="0" rtlCol="0"/>
          <a:lstStyle/>
          <a:p>
            <a:endParaRPr/>
          </a:p>
        </p:txBody>
      </p:sp>
      <p:sp>
        <p:nvSpPr>
          <p:cNvPr id="4" name="object 4"/>
          <p:cNvSpPr/>
          <p:nvPr/>
        </p:nvSpPr>
        <p:spPr>
          <a:xfrm>
            <a:off x="190500" y="228600"/>
            <a:ext cx="8763000" cy="914400"/>
          </a:xfrm>
          <a:custGeom>
            <a:avLst/>
            <a:gdLst/>
            <a:ahLst/>
            <a:cxnLst/>
            <a:rect l="l" t="t" r="r" b="b"/>
            <a:pathLst>
              <a:path w="8763000" h="914400">
                <a:moveTo>
                  <a:pt x="0" y="0"/>
                </a:moveTo>
                <a:lnTo>
                  <a:pt x="8763000" y="0"/>
                </a:lnTo>
                <a:lnTo>
                  <a:pt x="8763000" y="914400"/>
                </a:lnTo>
                <a:lnTo>
                  <a:pt x="0" y="914400"/>
                </a:lnTo>
                <a:lnTo>
                  <a:pt x="0" y="0"/>
                </a:lnTo>
                <a:close/>
              </a:path>
            </a:pathLst>
          </a:custGeom>
          <a:solidFill>
            <a:srgbClr val="262626"/>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349409" rIns="0" bIns="0" rtlCol="0">
            <a:spAutoFit/>
          </a:bodyPr>
          <a:lstStyle/>
          <a:p>
            <a:pPr marL="324485">
              <a:lnSpc>
                <a:spcPct val="100000"/>
              </a:lnSpc>
            </a:pPr>
            <a:r>
              <a:rPr sz="3600" spc="-5" dirty="0">
                <a:latin typeface="Arial"/>
                <a:cs typeface="Arial"/>
              </a:rPr>
              <a:t>W</a:t>
            </a:r>
            <a:r>
              <a:rPr sz="3600" dirty="0">
                <a:latin typeface="Arial"/>
                <a:cs typeface="Arial"/>
              </a:rPr>
              <a:t>il</a:t>
            </a:r>
            <a:r>
              <a:rPr sz="3600" spc="-5" dirty="0">
                <a:latin typeface="Arial"/>
                <a:cs typeface="Arial"/>
              </a:rPr>
              <a:t>d</a:t>
            </a:r>
            <a:r>
              <a:rPr sz="3600" spc="-10" dirty="0">
                <a:latin typeface="Arial"/>
                <a:cs typeface="Arial"/>
              </a:rPr>
              <a:t>f</a:t>
            </a:r>
            <a:r>
              <a:rPr sz="3600" dirty="0">
                <a:latin typeface="Arial"/>
                <a:cs typeface="Arial"/>
              </a:rPr>
              <a:t>ire</a:t>
            </a:r>
            <a:r>
              <a:rPr sz="3600" spc="-5" dirty="0">
                <a:latin typeface="Arial"/>
                <a:cs typeface="Arial"/>
              </a:rPr>
              <a:t> </a:t>
            </a:r>
            <a:r>
              <a:rPr sz="3600" dirty="0">
                <a:latin typeface="Arial"/>
                <a:cs typeface="Arial"/>
              </a:rPr>
              <a:t>C</a:t>
            </a:r>
            <a:r>
              <a:rPr sz="3600" spc="-5" dirty="0">
                <a:latin typeface="Arial"/>
                <a:cs typeface="Arial"/>
              </a:rPr>
              <a:t>o</a:t>
            </a:r>
            <a:r>
              <a:rPr sz="3600" dirty="0">
                <a:latin typeface="Arial"/>
                <a:cs typeface="Arial"/>
              </a:rPr>
              <a:t>mm</a:t>
            </a:r>
            <a:r>
              <a:rPr sz="3600" spc="-5" dirty="0">
                <a:latin typeface="Arial"/>
                <a:cs typeface="Arial"/>
              </a:rPr>
              <a:t>an</a:t>
            </a:r>
            <a:r>
              <a:rPr sz="3600" dirty="0">
                <a:latin typeface="Arial"/>
                <a:cs typeface="Arial"/>
              </a:rPr>
              <a:t>d</a:t>
            </a:r>
            <a:r>
              <a:rPr sz="3600" spc="-5" dirty="0">
                <a:latin typeface="Arial"/>
                <a:cs typeface="Arial"/>
              </a:rPr>
              <a:t> </a:t>
            </a:r>
            <a:r>
              <a:rPr sz="3600" dirty="0">
                <a:latin typeface="Arial"/>
                <a:cs typeface="Arial"/>
              </a:rPr>
              <a:t>C</a:t>
            </a:r>
            <a:r>
              <a:rPr sz="3600" spc="-5" dirty="0">
                <a:latin typeface="Arial"/>
                <a:cs typeface="Arial"/>
              </a:rPr>
              <a:t>en</a:t>
            </a:r>
            <a:r>
              <a:rPr sz="3600" spc="-10" dirty="0">
                <a:latin typeface="Arial"/>
                <a:cs typeface="Arial"/>
              </a:rPr>
              <a:t>t</a:t>
            </a:r>
            <a:r>
              <a:rPr sz="3600" spc="-5" dirty="0">
                <a:latin typeface="Arial"/>
                <a:cs typeface="Arial"/>
              </a:rPr>
              <a:t>e</a:t>
            </a:r>
            <a:r>
              <a:rPr sz="3600" dirty="0">
                <a:latin typeface="Arial"/>
                <a:cs typeface="Arial"/>
              </a:rPr>
              <a:t>rs</a:t>
            </a:r>
            <a:r>
              <a:rPr sz="3600" spc="-5" dirty="0">
                <a:latin typeface="Arial"/>
                <a:cs typeface="Arial"/>
              </a:rPr>
              <a:t> of </a:t>
            </a:r>
            <a:r>
              <a:rPr sz="3600" spc="-10" dirty="0">
                <a:latin typeface="Arial"/>
                <a:cs typeface="Arial"/>
              </a:rPr>
              <a:t>t</a:t>
            </a:r>
            <a:r>
              <a:rPr sz="3600" spc="-5" dirty="0">
                <a:latin typeface="Arial"/>
                <a:cs typeface="Arial"/>
              </a:rPr>
              <a:t>h</a:t>
            </a:r>
            <a:r>
              <a:rPr sz="3600" dirty="0">
                <a:latin typeface="Arial"/>
                <a:cs typeface="Arial"/>
              </a:rPr>
              <a:t>e</a:t>
            </a:r>
            <a:r>
              <a:rPr sz="3600" spc="-5" dirty="0">
                <a:latin typeface="Arial"/>
                <a:cs typeface="Arial"/>
              </a:rPr>
              <a:t> Fu</a:t>
            </a:r>
            <a:r>
              <a:rPr sz="3600" spc="-10" dirty="0">
                <a:latin typeface="Arial"/>
                <a:cs typeface="Arial"/>
              </a:rPr>
              <a:t>t</a:t>
            </a:r>
            <a:r>
              <a:rPr sz="3600" spc="-5" dirty="0">
                <a:latin typeface="Arial"/>
                <a:cs typeface="Arial"/>
              </a:rPr>
              <a:t>u</a:t>
            </a:r>
            <a:r>
              <a:rPr sz="3600" dirty="0">
                <a:latin typeface="Arial"/>
                <a:cs typeface="Arial"/>
              </a:rPr>
              <a:t>re</a:t>
            </a:r>
            <a:endParaRPr sz="36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934200" cy="51434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22287" y="452360"/>
            <a:ext cx="6234430" cy="3835400"/>
          </a:xfrm>
          <a:prstGeom prst="rect">
            <a:avLst/>
          </a:prstGeom>
        </p:spPr>
        <p:txBody>
          <a:bodyPr vert="horz" wrap="square" lIns="0" tIns="0" rIns="0" bIns="0" rtlCol="0">
            <a:spAutoFit/>
          </a:bodyPr>
          <a:lstStyle/>
          <a:p>
            <a:pPr marL="12065" marR="5080" indent="635" algn="ctr">
              <a:lnSpc>
                <a:spcPct val="94700"/>
              </a:lnSpc>
            </a:pPr>
            <a:r>
              <a:rPr sz="5400" b="1" spc="-10" dirty="0">
                <a:solidFill>
                  <a:srgbClr val="FFFFFF"/>
                </a:solidFill>
                <a:latin typeface="Arial"/>
                <a:cs typeface="Arial"/>
              </a:rPr>
              <a:t>Savin</a:t>
            </a:r>
            <a:r>
              <a:rPr sz="5400" b="1" spc="-5" dirty="0">
                <a:solidFill>
                  <a:srgbClr val="FFFFFF"/>
                </a:solidFill>
                <a:latin typeface="Arial"/>
                <a:cs typeface="Arial"/>
              </a:rPr>
              <a:t>g </a:t>
            </a:r>
            <a:r>
              <a:rPr sz="5400" b="1" dirty="0">
                <a:solidFill>
                  <a:srgbClr val="FFFFFF"/>
                </a:solidFill>
                <a:latin typeface="Arial"/>
                <a:cs typeface="Arial"/>
              </a:rPr>
              <a:t>Lives</a:t>
            </a:r>
            <a:r>
              <a:rPr sz="5400" b="1" spc="-15" dirty="0">
                <a:solidFill>
                  <a:srgbClr val="FFFFFF"/>
                </a:solidFill>
                <a:latin typeface="Arial"/>
                <a:cs typeface="Arial"/>
              </a:rPr>
              <a:t> </a:t>
            </a:r>
            <a:r>
              <a:rPr sz="5400" b="1" spc="-10" dirty="0">
                <a:solidFill>
                  <a:srgbClr val="FFFFFF"/>
                </a:solidFill>
                <a:latin typeface="Arial"/>
                <a:cs typeface="Arial"/>
              </a:rPr>
              <a:t>wi</a:t>
            </a:r>
            <a:r>
              <a:rPr sz="5400" b="1" spc="-5" dirty="0">
                <a:solidFill>
                  <a:srgbClr val="FFFFFF"/>
                </a:solidFill>
                <a:latin typeface="Arial"/>
                <a:cs typeface="Arial"/>
              </a:rPr>
              <a:t>th </a:t>
            </a:r>
            <a:r>
              <a:rPr sz="5400" b="1" spc="-10" dirty="0">
                <a:solidFill>
                  <a:srgbClr val="FFFFFF"/>
                </a:solidFill>
                <a:latin typeface="Arial"/>
                <a:cs typeface="Arial"/>
              </a:rPr>
              <a:t>Bi</a:t>
            </a:r>
            <a:r>
              <a:rPr sz="5400" b="1" spc="-5" dirty="0">
                <a:solidFill>
                  <a:srgbClr val="FFFFFF"/>
                </a:solidFill>
                <a:latin typeface="Arial"/>
                <a:cs typeface="Arial"/>
              </a:rPr>
              <a:t>g</a:t>
            </a:r>
            <a:r>
              <a:rPr sz="5400" b="1" spc="5" dirty="0">
                <a:solidFill>
                  <a:srgbClr val="FFFFFF"/>
                </a:solidFill>
                <a:latin typeface="Arial"/>
                <a:cs typeface="Arial"/>
              </a:rPr>
              <a:t> </a:t>
            </a:r>
            <a:r>
              <a:rPr sz="5400" b="1" dirty="0">
                <a:solidFill>
                  <a:srgbClr val="FFFFFF"/>
                </a:solidFill>
                <a:latin typeface="Arial"/>
                <a:cs typeface="Arial"/>
              </a:rPr>
              <a:t>D</a:t>
            </a:r>
            <a:r>
              <a:rPr sz="5400" b="1" spc="-10" dirty="0">
                <a:solidFill>
                  <a:srgbClr val="FFFFFF"/>
                </a:solidFill>
                <a:latin typeface="Arial"/>
                <a:cs typeface="Arial"/>
              </a:rPr>
              <a:t>a</a:t>
            </a:r>
            <a:r>
              <a:rPr sz="5400" b="1" dirty="0">
                <a:solidFill>
                  <a:srgbClr val="FFFFFF"/>
                </a:solidFill>
                <a:latin typeface="Arial"/>
                <a:cs typeface="Arial"/>
              </a:rPr>
              <a:t>t</a:t>
            </a:r>
            <a:r>
              <a:rPr sz="5400" b="1" spc="-10" dirty="0">
                <a:solidFill>
                  <a:srgbClr val="FFFFFF"/>
                </a:solidFill>
                <a:latin typeface="Arial"/>
                <a:cs typeface="Arial"/>
              </a:rPr>
              <a:t>a</a:t>
            </a:r>
            <a:r>
              <a:rPr sz="5400" b="1" dirty="0">
                <a:solidFill>
                  <a:srgbClr val="FFFFFF"/>
                </a:solidFill>
                <a:latin typeface="Arial"/>
                <a:cs typeface="Arial"/>
              </a:rPr>
              <a:t>: </a:t>
            </a:r>
            <a:r>
              <a:rPr sz="5400" b="1" spc="-5" dirty="0">
                <a:solidFill>
                  <a:srgbClr val="FFFFFF"/>
                </a:solidFill>
                <a:latin typeface="Arial"/>
                <a:cs typeface="Arial"/>
              </a:rPr>
              <a:t>Precisio</a:t>
            </a:r>
            <a:r>
              <a:rPr sz="5400" b="1" dirty="0">
                <a:solidFill>
                  <a:srgbClr val="FFFFFF"/>
                </a:solidFill>
                <a:latin typeface="Arial"/>
                <a:cs typeface="Arial"/>
              </a:rPr>
              <a:t>n</a:t>
            </a:r>
            <a:r>
              <a:rPr sz="5400" b="1" spc="-5" dirty="0">
                <a:solidFill>
                  <a:srgbClr val="FFFFFF"/>
                </a:solidFill>
                <a:latin typeface="Arial"/>
                <a:cs typeface="Arial"/>
              </a:rPr>
              <a:t> </a:t>
            </a:r>
            <a:r>
              <a:rPr sz="5400" b="1" dirty="0">
                <a:solidFill>
                  <a:srgbClr val="FFFFFF"/>
                </a:solidFill>
                <a:latin typeface="Arial"/>
                <a:cs typeface="Arial"/>
              </a:rPr>
              <a:t>M</a:t>
            </a:r>
            <a:r>
              <a:rPr sz="5400" b="1" spc="-5" dirty="0">
                <a:solidFill>
                  <a:srgbClr val="FFFFFF"/>
                </a:solidFill>
                <a:latin typeface="Arial"/>
                <a:cs typeface="Arial"/>
              </a:rPr>
              <a:t>edicine a</a:t>
            </a:r>
            <a:r>
              <a:rPr sz="5400" b="1" dirty="0">
                <a:solidFill>
                  <a:srgbClr val="FFFFFF"/>
                </a:solidFill>
                <a:latin typeface="Arial"/>
                <a:cs typeface="Arial"/>
              </a:rPr>
              <a:t>n</a:t>
            </a:r>
            <a:r>
              <a:rPr sz="5400" b="1" spc="-5" dirty="0">
                <a:solidFill>
                  <a:srgbClr val="FFFFFF"/>
                </a:solidFill>
                <a:latin typeface="Arial"/>
                <a:cs typeface="Arial"/>
              </a:rPr>
              <a:t>d</a:t>
            </a:r>
            <a:endParaRPr sz="5400">
              <a:latin typeface="Arial"/>
              <a:cs typeface="Arial"/>
            </a:endParaRPr>
          </a:p>
          <a:p>
            <a:pPr marL="1905" algn="ctr">
              <a:lnSpc>
                <a:spcPts val="6200"/>
              </a:lnSpc>
            </a:pPr>
            <a:r>
              <a:rPr sz="5400" b="1" dirty="0">
                <a:solidFill>
                  <a:srgbClr val="FFFFFF"/>
                </a:solidFill>
                <a:latin typeface="Arial"/>
                <a:cs typeface="Arial"/>
              </a:rPr>
              <a:t>H</a:t>
            </a:r>
            <a:r>
              <a:rPr sz="5400" b="1" spc="-10" dirty="0">
                <a:solidFill>
                  <a:srgbClr val="FFFFFF"/>
                </a:solidFill>
                <a:latin typeface="Arial"/>
                <a:cs typeface="Arial"/>
              </a:rPr>
              <a:t>ea</a:t>
            </a:r>
            <a:r>
              <a:rPr sz="5400" b="1" spc="-5" dirty="0">
                <a:solidFill>
                  <a:srgbClr val="FFFFFF"/>
                </a:solidFill>
                <a:latin typeface="Arial"/>
                <a:cs typeface="Arial"/>
              </a:rPr>
              <a:t>lth</a:t>
            </a:r>
            <a:r>
              <a:rPr sz="5400" b="1" dirty="0">
                <a:solidFill>
                  <a:srgbClr val="FFFFFF"/>
                </a:solidFill>
                <a:latin typeface="Arial"/>
                <a:cs typeface="Arial"/>
              </a:rPr>
              <a:t> Inform</a:t>
            </a:r>
            <a:r>
              <a:rPr sz="5400" b="1" spc="-10" dirty="0">
                <a:solidFill>
                  <a:srgbClr val="FFFFFF"/>
                </a:solidFill>
                <a:latin typeface="Arial"/>
                <a:cs typeface="Arial"/>
              </a:rPr>
              <a:t>a</a:t>
            </a:r>
            <a:r>
              <a:rPr sz="5400" b="1" dirty="0">
                <a:solidFill>
                  <a:srgbClr val="FFFFFF"/>
                </a:solidFill>
                <a:latin typeface="Arial"/>
                <a:cs typeface="Arial"/>
              </a:rPr>
              <a:t>ti</a:t>
            </a:r>
            <a:r>
              <a:rPr sz="5400" b="1" spc="-5" dirty="0">
                <a:solidFill>
                  <a:srgbClr val="FFFFFF"/>
                </a:solidFill>
                <a:latin typeface="Arial"/>
                <a:cs typeface="Arial"/>
              </a:rPr>
              <a:t>c</a:t>
            </a:r>
            <a:r>
              <a:rPr sz="5400" b="1" dirty="0">
                <a:solidFill>
                  <a:srgbClr val="FFFFFF"/>
                </a:solidFill>
                <a:latin typeface="Arial"/>
                <a:cs typeface="Arial"/>
              </a:rPr>
              <a:t>s</a:t>
            </a:r>
            <a:endParaRPr sz="54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39700"/>
            <a:ext cx="8839200" cy="615553"/>
          </a:xfrm>
          <a:prstGeom prst="rect">
            <a:avLst/>
          </a:prstGeom>
        </p:spPr>
        <p:txBody>
          <a:bodyPr vert="horz" wrap="square" lIns="0" tIns="0" rIns="0" bIns="0" rtlCol="0">
            <a:spAutoFit/>
          </a:bodyPr>
          <a:lstStyle/>
          <a:p>
            <a:pPr marL="179070">
              <a:lnSpc>
                <a:spcPct val="100000"/>
              </a:lnSpc>
            </a:pPr>
            <a:r>
              <a:rPr b="1" spc="10" dirty="0">
                <a:latin typeface="Arial"/>
                <a:cs typeface="Arial"/>
              </a:rPr>
              <a:t>A</a:t>
            </a:r>
            <a:r>
              <a:rPr b="1" spc="-35" dirty="0">
                <a:latin typeface="Arial"/>
                <a:cs typeface="Arial"/>
              </a:rPr>
              <a:t>ft</a:t>
            </a:r>
            <a:r>
              <a:rPr b="1" spc="-25" dirty="0">
                <a:latin typeface="Arial"/>
                <a:cs typeface="Arial"/>
              </a:rPr>
              <a:t>e</a:t>
            </a:r>
            <a:r>
              <a:rPr b="1" dirty="0">
                <a:latin typeface="Arial"/>
                <a:cs typeface="Arial"/>
              </a:rPr>
              <a:t>r</a:t>
            </a:r>
            <a:r>
              <a:rPr b="1" spc="130" dirty="0">
                <a:latin typeface="Arial"/>
                <a:cs typeface="Arial"/>
              </a:rPr>
              <a:t> </a:t>
            </a:r>
            <a:r>
              <a:rPr b="1" spc="-35" dirty="0">
                <a:latin typeface="Arial"/>
                <a:cs typeface="Arial"/>
              </a:rPr>
              <a:t>t</a:t>
            </a:r>
            <a:r>
              <a:rPr b="1" spc="-50" dirty="0">
                <a:latin typeface="Arial"/>
                <a:cs typeface="Arial"/>
              </a:rPr>
              <a:t>h</a:t>
            </a:r>
            <a:r>
              <a:rPr b="1" spc="-20" dirty="0">
                <a:latin typeface="Arial"/>
                <a:cs typeface="Arial"/>
              </a:rPr>
              <a:t>i</a:t>
            </a:r>
            <a:r>
              <a:rPr b="1" dirty="0">
                <a:latin typeface="Arial"/>
                <a:cs typeface="Arial"/>
              </a:rPr>
              <a:t>s</a:t>
            </a:r>
            <a:r>
              <a:rPr b="1" spc="60" dirty="0">
                <a:latin typeface="Arial"/>
                <a:cs typeface="Arial"/>
              </a:rPr>
              <a:t> </a:t>
            </a:r>
            <a:r>
              <a:rPr lang="fr-FR" b="1" spc="-25" dirty="0">
                <a:latin typeface="Arial"/>
                <a:cs typeface="Arial"/>
              </a:rPr>
              <a:t>Part</a:t>
            </a:r>
            <a:r>
              <a:rPr b="1" spc="40" dirty="0">
                <a:latin typeface="Arial"/>
                <a:cs typeface="Arial"/>
              </a:rPr>
              <a:t> </a:t>
            </a:r>
            <a:r>
              <a:rPr b="1" spc="-25" dirty="0">
                <a:latin typeface="Arial"/>
                <a:cs typeface="Arial"/>
              </a:rPr>
              <a:t>y</a:t>
            </a:r>
            <a:r>
              <a:rPr b="1" spc="-50" dirty="0">
                <a:latin typeface="Arial"/>
                <a:cs typeface="Arial"/>
              </a:rPr>
              <a:t>o</a:t>
            </a:r>
            <a:r>
              <a:rPr b="1" spc="-5" dirty="0">
                <a:latin typeface="Arial"/>
                <a:cs typeface="Arial"/>
              </a:rPr>
              <a:t>u</a:t>
            </a:r>
            <a:r>
              <a:rPr b="1" spc="140" dirty="0">
                <a:latin typeface="Arial"/>
                <a:cs typeface="Arial"/>
              </a:rPr>
              <a:t> </a:t>
            </a:r>
            <a:r>
              <a:rPr b="1" spc="-20" dirty="0">
                <a:latin typeface="Arial"/>
                <a:cs typeface="Arial"/>
              </a:rPr>
              <a:t>wil</a:t>
            </a:r>
            <a:r>
              <a:rPr b="1" spc="-5" dirty="0">
                <a:latin typeface="Arial"/>
                <a:cs typeface="Arial"/>
              </a:rPr>
              <a:t>l</a:t>
            </a:r>
            <a:r>
              <a:rPr b="1" spc="-25" dirty="0">
                <a:latin typeface="Arial"/>
                <a:cs typeface="Arial"/>
              </a:rPr>
              <a:t> </a:t>
            </a:r>
            <a:r>
              <a:rPr b="1" spc="-50" dirty="0">
                <a:latin typeface="Arial"/>
                <a:cs typeface="Arial"/>
              </a:rPr>
              <a:t>b</a:t>
            </a:r>
            <a:r>
              <a:rPr b="1" dirty="0">
                <a:latin typeface="Arial"/>
                <a:cs typeface="Arial"/>
              </a:rPr>
              <a:t>e</a:t>
            </a:r>
            <a:r>
              <a:rPr b="1" spc="60" dirty="0">
                <a:latin typeface="Arial"/>
                <a:cs typeface="Arial"/>
              </a:rPr>
              <a:t> </a:t>
            </a:r>
            <a:r>
              <a:rPr b="1" spc="-25" dirty="0">
                <a:latin typeface="Arial"/>
                <a:cs typeface="Arial"/>
              </a:rPr>
              <a:t>a</a:t>
            </a:r>
            <a:r>
              <a:rPr b="1" spc="-50" dirty="0">
                <a:latin typeface="Arial"/>
                <a:cs typeface="Arial"/>
              </a:rPr>
              <a:t>b</a:t>
            </a:r>
            <a:r>
              <a:rPr b="1" spc="-20" dirty="0">
                <a:latin typeface="Arial"/>
                <a:cs typeface="Arial"/>
              </a:rPr>
              <a:t>l</a:t>
            </a:r>
            <a:r>
              <a:rPr b="1" dirty="0">
                <a:latin typeface="Arial"/>
                <a:cs typeface="Arial"/>
              </a:rPr>
              <a:t>e</a:t>
            </a:r>
            <a:r>
              <a:rPr b="1" spc="60" dirty="0">
                <a:latin typeface="Arial"/>
                <a:cs typeface="Arial"/>
              </a:rPr>
              <a:t> </a:t>
            </a:r>
            <a:r>
              <a:rPr b="1" spc="-35" dirty="0">
                <a:latin typeface="Arial"/>
                <a:cs typeface="Arial"/>
              </a:rPr>
              <a:t>t</a:t>
            </a:r>
            <a:r>
              <a:rPr b="1" spc="-50" dirty="0">
                <a:latin typeface="Arial"/>
                <a:cs typeface="Arial"/>
              </a:rPr>
              <a:t>o</a:t>
            </a:r>
            <a:r>
              <a:rPr b="1" spc="-20" dirty="0">
                <a:latin typeface="Arial"/>
                <a:cs typeface="Arial"/>
              </a:rPr>
              <a:t>.</a:t>
            </a:r>
            <a:r>
              <a:rPr b="1" spc="-5" dirty="0">
                <a:latin typeface="Arial"/>
                <a:cs typeface="Arial"/>
              </a:rPr>
              <a:t>.</a:t>
            </a:r>
          </a:p>
        </p:txBody>
      </p:sp>
      <p:sp>
        <p:nvSpPr>
          <p:cNvPr id="3" name="object 3"/>
          <p:cNvSpPr txBox="1"/>
          <p:nvPr/>
        </p:nvSpPr>
        <p:spPr>
          <a:xfrm>
            <a:off x="230186" y="1042288"/>
            <a:ext cx="7821930" cy="3331210"/>
          </a:xfrm>
          <a:prstGeom prst="rect">
            <a:avLst/>
          </a:prstGeom>
        </p:spPr>
        <p:txBody>
          <a:bodyPr vert="horz" wrap="square" lIns="0" tIns="0" rIns="0" bIns="0" rtlCol="0">
            <a:spAutoFit/>
          </a:bodyPr>
          <a:lstStyle/>
          <a:p>
            <a:pPr marL="469900" marR="5080" indent="-457200">
              <a:lnSpc>
                <a:spcPct val="95100"/>
              </a:lnSpc>
              <a:buFont typeface="Arial"/>
              <a:buChar char="•"/>
              <a:tabLst>
                <a:tab pos="469900" algn="l"/>
              </a:tabLst>
            </a:pPr>
            <a:r>
              <a:rPr sz="3200" spc="0" dirty="0">
                <a:solidFill>
                  <a:srgbClr val="FFFFFF"/>
                </a:solidFill>
                <a:latin typeface="Arial"/>
                <a:cs typeface="Arial"/>
              </a:rPr>
              <a:t>G</a:t>
            </a:r>
            <a:r>
              <a:rPr sz="3200" spc="-15" dirty="0">
                <a:solidFill>
                  <a:srgbClr val="FFFFFF"/>
                </a:solidFill>
                <a:latin typeface="Arial"/>
                <a:cs typeface="Arial"/>
              </a:rPr>
              <a:t>i</a:t>
            </a:r>
            <a:r>
              <a:rPr sz="3200" dirty="0">
                <a:solidFill>
                  <a:srgbClr val="FFFFFF"/>
                </a:solidFill>
                <a:latin typeface="Arial"/>
                <a:cs typeface="Arial"/>
              </a:rPr>
              <a:t>ve</a:t>
            </a:r>
            <a:r>
              <a:rPr sz="3200" spc="30" dirty="0">
                <a:solidFill>
                  <a:srgbClr val="FFFFFF"/>
                </a:solidFill>
                <a:latin typeface="Arial"/>
                <a:cs typeface="Arial"/>
              </a:rPr>
              <a:t> </a:t>
            </a:r>
            <a:r>
              <a:rPr sz="3200" spc="20" dirty="0">
                <a:solidFill>
                  <a:srgbClr val="FFFFFF"/>
                </a:solidFill>
                <a:latin typeface="Arial"/>
                <a:cs typeface="Arial"/>
              </a:rPr>
              <a:t>e</a:t>
            </a:r>
            <a:r>
              <a:rPr sz="3200" dirty="0">
                <a:solidFill>
                  <a:srgbClr val="FFFFFF"/>
                </a:solidFill>
                <a:latin typeface="Arial"/>
                <a:cs typeface="Arial"/>
              </a:rPr>
              <a:t>x</a:t>
            </a:r>
            <a:r>
              <a:rPr sz="3200" spc="20" dirty="0">
                <a:solidFill>
                  <a:srgbClr val="FFFFFF"/>
                </a:solidFill>
                <a:latin typeface="Arial"/>
                <a:cs typeface="Arial"/>
              </a:rPr>
              <a:t>a</a:t>
            </a:r>
            <a:r>
              <a:rPr sz="3200" spc="30" dirty="0">
                <a:solidFill>
                  <a:srgbClr val="FFFFFF"/>
                </a:solidFill>
                <a:latin typeface="Arial"/>
                <a:cs typeface="Arial"/>
              </a:rPr>
              <a:t>m</a:t>
            </a:r>
            <a:r>
              <a:rPr sz="3200" spc="20" dirty="0">
                <a:solidFill>
                  <a:srgbClr val="FFFFFF"/>
                </a:solidFill>
                <a:latin typeface="Arial"/>
                <a:cs typeface="Arial"/>
              </a:rPr>
              <a:t>p</a:t>
            </a:r>
            <a:r>
              <a:rPr sz="3200" spc="-15" dirty="0">
                <a:solidFill>
                  <a:srgbClr val="FFFFFF"/>
                </a:solidFill>
                <a:latin typeface="Arial"/>
                <a:cs typeface="Arial"/>
              </a:rPr>
              <a:t>l</a:t>
            </a:r>
            <a:r>
              <a:rPr sz="3200" spc="20" dirty="0">
                <a:solidFill>
                  <a:srgbClr val="FFFFFF"/>
                </a:solidFill>
                <a:latin typeface="Arial"/>
                <a:cs typeface="Arial"/>
              </a:rPr>
              <a:t>e</a:t>
            </a:r>
            <a:r>
              <a:rPr sz="3200" dirty="0">
                <a:solidFill>
                  <a:srgbClr val="FFFFFF"/>
                </a:solidFill>
                <a:latin typeface="Arial"/>
                <a:cs typeface="Arial"/>
              </a:rPr>
              <a:t>s</a:t>
            </a:r>
            <a:r>
              <a:rPr sz="3200" spc="-19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a:t>
            </a:r>
            <a:r>
              <a:rPr sz="3200" spc="20" dirty="0">
                <a:solidFill>
                  <a:srgbClr val="FFFFFF"/>
                </a:solidFill>
                <a:latin typeface="Arial"/>
                <a:cs typeface="Arial"/>
              </a:rPr>
              <a:t> </a:t>
            </a:r>
            <a:r>
              <a:rPr sz="3200" dirty="0">
                <a:solidFill>
                  <a:srgbClr val="FFFFFF"/>
                </a:solidFill>
                <a:latin typeface="Arial"/>
                <a:cs typeface="Arial"/>
              </a:rPr>
              <a:t>s</a:t>
            </a:r>
            <a:r>
              <a:rPr sz="3200" spc="20" dirty="0">
                <a:solidFill>
                  <a:srgbClr val="FFFFFF"/>
                </a:solidFill>
                <a:latin typeface="Arial"/>
                <a:cs typeface="Arial"/>
              </a:rPr>
              <a:t>en</a:t>
            </a:r>
            <a:r>
              <a:rPr sz="3200" dirty="0">
                <a:solidFill>
                  <a:srgbClr val="FFFFFF"/>
                </a:solidFill>
                <a:latin typeface="Arial"/>
                <a:cs typeface="Arial"/>
              </a:rPr>
              <a:t>s</a:t>
            </a:r>
            <a:r>
              <a:rPr sz="3200" spc="20" dirty="0">
                <a:solidFill>
                  <a:srgbClr val="FFFFFF"/>
                </a:solidFill>
                <a:latin typeface="Arial"/>
                <a:cs typeface="Arial"/>
              </a:rPr>
              <a:t>o</a:t>
            </a:r>
            <a:r>
              <a:rPr sz="3200" spc="-170" dirty="0">
                <a:solidFill>
                  <a:srgbClr val="FFFFFF"/>
                </a:solidFill>
                <a:latin typeface="Arial"/>
                <a:cs typeface="Arial"/>
              </a:rPr>
              <a:t>r</a:t>
            </a:r>
            <a:r>
              <a:rPr sz="3200" spc="-5" dirty="0">
                <a:solidFill>
                  <a:srgbClr val="FFFFFF"/>
                </a:solidFill>
                <a:latin typeface="Arial"/>
                <a:cs typeface="Arial"/>
              </a:rPr>
              <a:t>,</a:t>
            </a:r>
            <a:r>
              <a:rPr sz="3200" spc="-80" dirty="0">
                <a:solidFill>
                  <a:srgbClr val="FFFFFF"/>
                </a:solidFill>
                <a:latin typeface="Arial"/>
                <a:cs typeface="Arial"/>
              </a:rPr>
              <a:t> </a:t>
            </a:r>
            <a:r>
              <a:rPr sz="3200" spc="20" dirty="0">
                <a:solidFill>
                  <a:srgbClr val="FFFFFF"/>
                </a:solidFill>
                <a:latin typeface="Arial"/>
                <a:cs typeface="Arial"/>
              </a:rPr>
              <a:t>o</a:t>
            </a:r>
            <a:r>
              <a:rPr sz="3200" spc="30" dirty="0">
                <a:solidFill>
                  <a:srgbClr val="FFFFFF"/>
                </a:solidFill>
                <a:latin typeface="Arial"/>
                <a:cs typeface="Arial"/>
              </a:rPr>
              <a:t>r</a:t>
            </a:r>
            <a:r>
              <a:rPr sz="3200" spc="20" dirty="0">
                <a:solidFill>
                  <a:srgbClr val="FFFFFF"/>
                </a:solidFill>
                <a:latin typeface="Arial"/>
                <a:cs typeface="Arial"/>
              </a:rPr>
              <a:t>gan</a:t>
            </a:r>
            <a:r>
              <a:rPr sz="3200" spc="-15" dirty="0">
                <a:solidFill>
                  <a:srgbClr val="FFFFFF"/>
                </a:solidFill>
                <a:latin typeface="Arial"/>
                <a:cs typeface="Arial"/>
              </a:rPr>
              <a:t>i</a:t>
            </a:r>
            <a:r>
              <a:rPr sz="3200" dirty="0">
                <a:solidFill>
                  <a:srgbClr val="FFFFFF"/>
                </a:solidFill>
                <a:latin typeface="Arial"/>
                <a:cs typeface="Arial"/>
              </a:rPr>
              <a:t>z</a:t>
            </a:r>
            <a:r>
              <a:rPr sz="3200" spc="20" dirty="0">
                <a:solidFill>
                  <a:srgbClr val="FFFFFF"/>
                </a:solidFill>
                <a:latin typeface="Arial"/>
                <a:cs typeface="Arial"/>
              </a:rPr>
              <a:t>a</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ona</a:t>
            </a:r>
            <a:r>
              <a:rPr sz="3200" spc="-15" dirty="0">
                <a:solidFill>
                  <a:srgbClr val="FFFFFF"/>
                </a:solidFill>
                <a:latin typeface="Arial"/>
                <a:cs typeface="Arial"/>
              </a:rPr>
              <a:t>l</a:t>
            </a:r>
            <a:r>
              <a:rPr sz="3200" spc="-5" dirty="0">
                <a:solidFill>
                  <a:srgbClr val="FFFFFF"/>
                </a:solidFill>
                <a:latin typeface="Arial"/>
                <a:cs typeface="Arial"/>
              </a:rPr>
              <a:t>, </a:t>
            </a:r>
            <a:r>
              <a:rPr sz="3200" spc="15" dirty="0">
                <a:solidFill>
                  <a:srgbClr val="FFFFFF"/>
                </a:solidFill>
                <a:latin typeface="Arial"/>
                <a:cs typeface="Arial"/>
              </a:rPr>
              <a:t>an</a:t>
            </a:r>
            <a:r>
              <a:rPr sz="3200" dirty="0">
                <a:solidFill>
                  <a:srgbClr val="FFFFFF"/>
                </a:solidFill>
                <a:latin typeface="Arial"/>
                <a:cs typeface="Arial"/>
              </a:rPr>
              <a:t>d</a:t>
            </a:r>
            <a:r>
              <a:rPr sz="3200" spc="-70" dirty="0">
                <a:solidFill>
                  <a:srgbClr val="FFFFFF"/>
                </a:solidFill>
                <a:latin typeface="Arial"/>
                <a:cs typeface="Arial"/>
              </a:rPr>
              <a:t> </a:t>
            </a:r>
            <a:r>
              <a:rPr sz="3200" spc="20" dirty="0">
                <a:solidFill>
                  <a:srgbClr val="FFFFFF"/>
                </a:solidFill>
                <a:latin typeface="Arial"/>
                <a:cs typeface="Arial"/>
              </a:rPr>
              <a:t>peop</a:t>
            </a:r>
            <a:r>
              <a:rPr sz="3200" spc="-15" dirty="0">
                <a:solidFill>
                  <a:srgbClr val="FFFFFF"/>
                </a:solidFill>
                <a:latin typeface="Arial"/>
                <a:cs typeface="Arial"/>
              </a:rPr>
              <a:t>l</a:t>
            </a:r>
            <a:r>
              <a:rPr sz="3200" spc="20" dirty="0">
                <a:solidFill>
                  <a:srgbClr val="FFFFFF"/>
                </a:solidFill>
                <a:latin typeface="Arial"/>
                <a:cs typeface="Arial"/>
              </a:rPr>
              <a:t>e</a:t>
            </a:r>
            <a:r>
              <a:rPr sz="3200" spc="30" dirty="0">
                <a:solidFill>
                  <a:srgbClr val="FFFFFF"/>
                </a:solidFill>
                <a:latin typeface="Arial"/>
                <a:cs typeface="Arial"/>
              </a:rPr>
              <a:t>-</a:t>
            </a:r>
            <a:r>
              <a:rPr sz="3200" spc="20" dirty="0">
                <a:solidFill>
                  <a:srgbClr val="FFFFFF"/>
                </a:solidFill>
                <a:latin typeface="Arial"/>
                <a:cs typeface="Arial"/>
              </a:rPr>
              <a:t>gene</a:t>
            </a:r>
            <a:r>
              <a:rPr sz="3200" spc="30" dirty="0">
                <a:solidFill>
                  <a:srgbClr val="FFFFFF"/>
                </a:solidFill>
                <a:latin typeface="Arial"/>
                <a:cs typeface="Arial"/>
              </a:rPr>
              <a:t>r</a:t>
            </a:r>
            <a:r>
              <a:rPr sz="3200" spc="20" dirty="0">
                <a:solidFill>
                  <a:srgbClr val="FFFFFF"/>
                </a:solidFill>
                <a:latin typeface="Arial"/>
                <a:cs typeface="Arial"/>
              </a:rPr>
              <a:t>a</a:t>
            </a:r>
            <a:r>
              <a:rPr sz="3200" spc="0" dirty="0">
                <a:solidFill>
                  <a:srgbClr val="FFFFFF"/>
                </a:solidFill>
                <a:latin typeface="Arial"/>
                <a:cs typeface="Arial"/>
              </a:rPr>
              <a:t>t</a:t>
            </a:r>
            <a:r>
              <a:rPr sz="3200" spc="20" dirty="0">
                <a:solidFill>
                  <a:srgbClr val="FFFFFF"/>
                </a:solidFill>
                <a:latin typeface="Arial"/>
                <a:cs typeface="Arial"/>
              </a:rPr>
              <a:t>e</a:t>
            </a:r>
            <a:r>
              <a:rPr sz="3200" dirty="0">
                <a:solidFill>
                  <a:srgbClr val="FFFFFF"/>
                </a:solidFill>
                <a:latin typeface="Arial"/>
                <a:cs typeface="Arial"/>
              </a:rPr>
              <a:t>d</a:t>
            </a:r>
            <a:r>
              <a:rPr sz="3200" spc="-370" dirty="0">
                <a:solidFill>
                  <a:srgbClr val="FFFFFF"/>
                </a:solidFill>
                <a:latin typeface="Arial"/>
                <a:cs typeface="Arial"/>
              </a:rPr>
              <a:t> </a:t>
            </a:r>
            <a:r>
              <a:rPr sz="3200" spc="20" dirty="0">
                <a:solidFill>
                  <a:srgbClr val="FFFFFF"/>
                </a:solidFill>
                <a:latin typeface="Arial"/>
                <a:cs typeface="Arial"/>
              </a:rPr>
              <a:t>da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20" dirty="0">
                <a:solidFill>
                  <a:srgbClr val="FFFFFF"/>
                </a:solidFill>
                <a:latin typeface="Arial"/>
                <a:cs typeface="Arial"/>
              </a:rPr>
              <a:t>u</a:t>
            </a:r>
            <a:r>
              <a:rPr sz="3200" dirty="0">
                <a:solidFill>
                  <a:srgbClr val="FFFFFF"/>
                </a:solidFill>
                <a:latin typeface="Arial"/>
                <a:cs typeface="Arial"/>
              </a:rPr>
              <a:t>s</a:t>
            </a:r>
            <a:r>
              <a:rPr sz="3200" spc="20" dirty="0">
                <a:solidFill>
                  <a:srgbClr val="FFFFFF"/>
                </a:solidFill>
                <a:latin typeface="Arial"/>
                <a:cs typeface="Arial"/>
              </a:rPr>
              <a:t>e</a:t>
            </a:r>
            <a:r>
              <a:rPr sz="3200" dirty="0">
                <a:solidFill>
                  <a:srgbClr val="FFFFFF"/>
                </a:solidFill>
                <a:latin typeface="Arial"/>
                <a:cs typeface="Arial"/>
              </a:rPr>
              <a:t>d</a:t>
            </a:r>
            <a:r>
              <a:rPr sz="3200" spc="-70" dirty="0">
                <a:solidFill>
                  <a:srgbClr val="FFFFFF"/>
                </a:solidFill>
                <a:latin typeface="Arial"/>
                <a:cs typeface="Arial"/>
              </a:rPr>
              <a:t> </a:t>
            </a:r>
            <a:r>
              <a:rPr sz="3200" spc="-15" dirty="0">
                <a:solidFill>
                  <a:srgbClr val="FFFFFF"/>
                </a:solidFill>
                <a:latin typeface="Arial"/>
                <a:cs typeface="Arial"/>
              </a:rPr>
              <a:t>i</a:t>
            </a:r>
            <a:r>
              <a:rPr sz="3200" dirty="0">
                <a:solidFill>
                  <a:srgbClr val="FFFFFF"/>
                </a:solidFill>
                <a:latin typeface="Arial"/>
                <a:cs typeface="Arial"/>
              </a:rPr>
              <a:t>n </a:t>
            </a:r>
            <a:r>
              <a:rPr sz="3200" spc="20" dirty="0">
                <a:solidFill>
                  <a:srgbClr val="FFFFFF"/>
                </a:solidFill>
                <a:latin typeface="Arial"/>
                <a:cs typeface="Arial"/>
              </a:rPr>
              <a:t>p</a:t>
            </a:r>
            <a:r>
              <a:rPr sz="3200" spc="30" dirty="0">
                <a:solidFill>
                  <a:srgbClr val="FFFFFF"/>
                </a:solidFill>
                <a:latin typeface="Arial"/>
                <a:cs typeface="Arial"/>
              </a:rPr>
              <a:t>r</a:t>
            </a:r>
            <a:r>
              <a:rPr sz="3200" spc="20" dirty="0">
                <a:solidFill>
                  <a:srgbClr val="FFFFFF"/>
                </a:solidFill>
                <a:latin typeface="Arial"/>
                <a:cs typeface="Arial"/>
              </a:rPr>
              <a:t>e</a:t>
            </a:r>
            <a:r>
              <a:rPr sz="3200" dirty="0">
                <a:solidFill>
                  <a:srgbClr val="FFFFFF"/>
                </a:solidFill>
                <a:latin typeface="Arial"/>
                <a:cs typeface="Arial"/>
              </a:rPr>
              <a:t>c</a:t>
            </a:r>
            <a:r>
              <a:rPr sz="3200" spc="-15" dirty="0">
                <a:solidFill>
                  <a:srgbClr val="FFFFFF"/>
                </a:solidFill>
                <a:latin typeface="Arial"/>
                <a:cs typeface="Arial"/>
              </a:rPr>
              <a:t>i</a:t>
            </a:r>
            <a:r>
              <a:rPr sz="3200" dirty="0">
                <a:solidFill>
                  <a:srgbClr val="FFFFFF"/>
                </a:solidFill>
                <a:latin typeface="Arial"/>
                <a:cs typeface="Arial"/>
              </a:rPr>
              <a:t>s</a:t>
            </a:r>
            <a:r>
              <a:rPr sz="3200" spc="-15" dirty="0">
                <a:solidFill>
                  <a:srgbClr val="FFFFFF"/>
                </a:solidFill>
                <a:latin typeface="Arial"/>
                <a:cs typeface="Arial"/>
              </a:rPr>
              <a:t>i</a:t>
            </a:r>
            <a:r>
              <a:rPr sz="3200" spc="20" dirty="0">
                <a:solidFill>
                  <a:srgbClr val="FFFFFF"/>
                </a:solidFill>
                <a:latin typeface="Arial"/>
                <a:cs typeface="Arial"/>
              </a:rPr>
              <a:t>o</a:t>
            </a:r>
            <a:r>
              <a:rPr sz="3200" dirty="0">
                <a:solidFill>
                  <a:srgbClr val="FFFFFF"/>
                </a:solidFill>
                <a:latin typeface="Arial"/>
                <a:cs typeface="Arial"/>
              </a:rPr>
              <a:t>n</a:t>
            </a:r>
            <a:r>
              <a:rPr sz="3200" spc="-70" dirty="0">
                <a:solidFill>
                  <a:srgbClr val="FFFFFF"/>
                </a:solidFill>
                <a:latin typeface="Arial"/>
                <a:cs typeface="Arial"/>
              </a:rPr>
              <a:t> </a:t>
            </a:r>
            <a:r>
              <a:rPr sz="3200" spc="30" dirty="0">
                <a:solidFill>
                  <a:srgbClr val="FFFFFF"/>
                </a:solidFill>
                <a:latin typeface="Arial"/>
                <a:cs typeface="Arial"/>
              </a:rPr>
              <a:t>m</a:t>
            </a:r>
            <a:r>
              <a:rPr sz="3200" spc="20" dirty="0">
                <a:solidFill>
                  <a:srgbClr val="FFFFFF"/>
                </a:solidFill>
                <a:latin typeface="Arial"/>
                <a:cs typeface="Arial"/>
              </a:rPr>
              <a:t>ed</a:t>
            </a:r>
            <a:r>
              <a:rPr sz="3200" spc="-15" dirty="0">
                <a:solidFill>
                  <a:srgbClr val="FFFFFF"/>
                </a:solidFill>
                <a:latin typeface="Arial"/>
                <a:cs typeface="Arial"/>
              </a:rPr>
              <a:t>i</a:t>
            </a:r>
            <a:r>
              <a:rPr sz="3200" dirty="0">
                <a:solidFill>
                  <a:srgbClr val="FFFFFF"/>
                </a:solidFill>
                <a:latin typeface="Arial"/>
                <a:cs typeface="Arial"/>
              </a:rPr>
              <a:t>c</a:t>
            </a:r>
            <a:r>
              <a:rPr sz="3200" spc="-15" dirty="0">
                <a:solidFill>
                  <a:srgbClr val="FFFFFF"/>
                </a:solidFill>
                <a:latin typeface="Arial"/>
                <a:cs typeface="Arial"/>
              </a:rPr>
              <a:t>i</a:t>
            </a:r>
            <a:r>
              <a:rPr sz="3200" spc="20" dirty="0">
                <a:solidFill>
                  <a:srgbClr val="FFFFFF"/>
                </a:solidFill>
                <a:latin typeface="Arial"/>
                <a:cs typeface="Arial"/>
              </a:rPr>
              <a:t>n</a:t>
            </a:r>
            <a:r>
              <a:rPr sz="3200" dirty="0">
                <a:solidFill>
                  <a:srgbClr val="FFFFFF"/>
                </a:solidFill>
                <a:latin typeface="Arial"/>
                <a:cs typeface="Arial"/>
              </a:rPr>
              <a:t>e</a:t>
            </a:r>
            <a:endParaRPr sz="3200">
              <a:latin typeface="Arial"/>
              <a:cs typeface="Arial"/>
            </a:endParaRPr>
          </a:p>
          <a:p>
            <a:pPr>
              <a:lnSpc>
                <a:spcPct val="100000"/>
              </a:lnSpc>
              <a:spcBef>
                <a:spcPts val="21"/>
              </a:spcBef>
              <a:buClr>
                <a:srgbClr val="FFFFFF"/>
              </a:buClr>
              <a:buFont typeface="Arial"/>
              <a:buChar char="•"/>
            </a:pPr>
            <a:endParaRPr sz="3850">
              <a:latin typeface="Times New Roman"/>
              <a:cs typeface="Times New Roman"/>
            </a:endParaRPr>
          </a:p>
          <a:p>
            <a:pPr marL="469900" marR="118745" indent="-457200">
              <a:lnSpc>
                <a:spcPct val="95100"/>
              </a:lnSpc>
              <a:buFont typeface="Arial"/>
              <a:buChar char="•"/>
              <a:tabLst>
                <a:tab pos="469900" algn="l"/>
              </a:tabLst>
            </a:pPr>
            <a:r>
              <a:rPr sz="3200" spc="-35" dirty="0">
                <a:solidFill>
                  <a:srgbClr val="FFFFFF"/>
                </a:solidFill>
                <a:latin typeface="Arial"/>
                <a:cs typeface="Arial"/>
              </a:rPr>
              <a:t>E</a:t>
            </a:r>
            <a:r>
              <a:rPr sz="3200" dirty="0">
                <a:solidFill>
                  <a:srgbClr val="FFFFFF"/>
                </a:solidFill>
                <a:latin typeface="Arial"/>
                <a:cs typeface="Arial"/>
              </a:rPr>
              <a:t>x</a:t>
            </a:r>
            <a:r>
              <a:rPr sz="3200" spc="20" dirty="0">
                <a:solidFill>
                  <a:srgbClr val="FFFFFF"/>
                </a:solidFill>
                <a:latin typeface="Arial"/>
                <a:cs typeface="Arial"/>
              </a:rPr>
              <a:t>p</a:t>
            </a:r>
            <a:r>
              <a:rPr sz="3200" spc="-15" dirty="0">
                <a:solidFill>
                  <a:srgbClr val="FFFFFF"/>
                </a:solidFill>
                <a:latin typeface="Arial"/>
                <a:cs typeface="Arial"/>
              </a:rPr>
              <a:t>l</a:t>
            </a:r>
            <a:r>
              <a:rPr sz="3200" spc="20" dirty="0">
                <a:solidFill>
                  <a:srgbClr val="FFFFFF"/>
                </a:solidFill>
                <a:latin typeface="Arial"/>
                <a:cs typeface="Arial"/>
              </a:rPr>
              <a:t>a</a:t>
            </a:r>
            <a:r>
              <a:rPr sz="3200" spc="-15" dirty="0">
                <a:solidFill>
                  <a:srgbClr val="FFFFFF"/>
                </a:solidFill>
                <a:latin typeface="Arial"/>
                <a:cs typeface="Arial"/>
              </a:rPr>
              <a:t>i</a:t>
            </a:r>
            <a:r>
              <a:rPr sz="3200" dirty="0">
                <a:solidFill>
                  <a:srgbClr val="FFFFFF"/>
                </a:solidFill>
                <a:latin typeface="Arial"/>
                <a:cs typeface="Arial"/>
              </a:rPr>
              <a:t>n</a:t>
            </a:r>
            <a:r>
              <a:rPr sz="3200" spc="30" dirty="0">
                <a:solidFill>
                  <a:srgbClr val="FFFFFF"/>
                </a:solidFill>
                <a:latin typeface="Arial"/>
                <a:cs typeface="Arial"/>
              </a:rPr>
              <a:t> </a:t>
            </a:r>
            <a:r>
              <a:rPr sz="3200" spc="0" dirty="0">
                <a:solidFill>
                  <a:srgbClr val="FFFFFF"/>
                </a:solidFill>
                <a:latin typeface="Arial"/>
                <a:cs typeface="Arial"/>
              </a:rPr>
              <a:t>t</a:t>
            </a:r>
            <a:r>
              <a:rPr sz="3200" dirty="0">
                <a:solidFill>
                  <a:srgbClr val="FFFFFF"/>
                </a:solidFill>
                <a:latin typeface="Arial"/>
                <a:cs typeface="Arial"/>
              </a:rPr>
              <a:t>o</a:t>
            </a:r>
            <a:r>
              <a:rPr sz="3200" spc="-70" dirty="0">
                <a:solidFill>
                  <a:srgbClr val="FFFFFF"/>
                </a:solidFill>
                <a:latin typeface="Arial"/>
                <a:cs typeface="Arial"/>
              </a:rPr>
              <a:t> </a:t>
            </a:r>
            <a:r>
              <a:rPr sz="3200" dirty="0">
                <a:solidFill>
                  <a:srgbClr val="FFFFFF"/>
                </a:solidFill>
                <a:latin typeface="Arial"/>
                <a:cs typeface="Arial"/>
              </a:rPr>
              <a:t>a</a:t>
            </a:r>
            <a:r>
              <a:rPr sz="3200" spc="30" dirty="0">
                <a:solidFill>
                  <a:srgbClr val="FFFFFF"/>
                </a:solidFill>
                <a:latin typeface="Arial"/>
                <a:cs typeface="Arial"/>
              </a:rPr>
              <a:t> </a:t>
            </a:r>
            <a:r>
              <a:rPr sz="3200" spc="0" dirty="0">
                <a:solidFill>
                  <a:srgbClr val="FFFFFF"/>
                </a:solidFill>
                <a:latin typeface="Arial"/>
                <a:cs typeface="Arial"/>
              </a:rPr>
              <a:t>f</a:t>
            </a:r>
            <a:r>
              <a:rPr sz="3200" spc="30" dirty="0">
                <a:solidFill>
                  <a:srgbClr val="FFFFFF"/>
                </a:solidFill>
                <a:latin typeface="Arial"/>
                <a:cs typeface="Arial"/>
              </a:rPr>
              <a:t>r</a:t>
            </a:r>
            <a:r>
              <a:rPr sz="3200" spc="-15" dirty="0">
                <a:solidFill>
                  <a:srgbClr val="FFFFFF"/>
                </a:solidFill>
                <a:latin typeface="Arial"/>
                <a:cs typeface="Arial"/>
              </a:rPr>
              <a:t>i</a:t>
            </a:r>
            <a:r>
              <a:rPr sz="3200" spc="20" dirty="0">
                <a:solidFill>
                  <a:srgbClr val="FFFFFF"/>
                </a:solidFill>
                <a:latin typeface="Arial"/>
                <a:cs typeface="Arial"/>
              </a:rPr>
              <a:t>en</a:t>
            </a:r>
            <a:r>
              <a:rPr sz="3200" dirty="0">
                <a:solidFill>
                  <a:srgbClr val="FFFFFF"/>
                </a:solidFill>
                <a:latin typeface="Arial"/>
                <a:cs typeface="Arial"/>
              </a:rPr>
              <a:t>d</a:t>
            </a:r>
            <a:r>
              <a:rPr sz="3200" spc="-70" dirty="0">
                <a:solidFill>
                  <a:srgbClr val="FFFFFF"/>
                </a:solidFill>
                <a:latin typeface="Arial"/>
                <a:cs typeface="Arial"/>
              </a:rPr>
              <a:t> </a:t>
            </a:r>
            <a:r>
              <a:rPr sz="3200" spc="-15" dirty="0">
                <a:solidFill>
                  <a:srgbClr val="FFFFFF"/>
                </a:solidFill>
                <a:latin typeface="Arial"/>
                <a:cs typeface="Arial"/>
              </a:rPr>
              <a:t>w</a:t>
            </a:r>
            <a:r>
              <a:rPr sz="3200" spc="20" dirty="0">
                <a:solidFill>
                  <a:srgbClr val="FFFFFF"/>
                </a:solidFill>
                <a:latin typeface="Arial"/>
                <a:cs typeface="Arial"/>
              </a:rPr>
              <a:t>h</a:t>
            </a:r>
            <a:r>
              <a:rPr sz="3200" dirty="0">
                <a:solidFill>
                  <a:srgbClr val="FFFFFF"/>
                </a:solidFill>
                <a:latin typeface="Arial"/>
                <a:cs typeface="Arial"/>
              </a:rPr>
              <a:t>y</a:t>
            </a:r>
            <a:r>
              <a:rPr sz="3200" spc="-90" dirty="0">
                <a:solidFill>
                  <a:srgbClr val="FFFFFF"/>
                </a:solidFill>
                <a:latin typeface="Arial"/>
                <a:cs typeface="Arial"/>
              </a:rPr>
              <a:t> </a:t>
            </a:r>
            <a:r>
              <a:rPr sz="3200" spc="0" dirty="0">
                <a:solidFill>
                  <a:srgbClr val="FFFFFF"/>
                </a:solidFill>
                <a:latin typeface="Arial"/>
                <a:cs typeface="Arial"/>
              </a:rPr>
              <a:t>t</a:t>
            </a:r>
            <a:r>
              <a:rPr sz="3200" spc="20" dirty="0">
                <a:solidFill>
                  <a:srgbClr val="FFFFFF"/>
                </a:solidFill>
                <a:latin typeface="Arial"/>
                <a:cs typeface="Arial"/>
              </a:rPr>
              <a:t>h</a:t>
            </a:r>
            <a:r>
              <a:rPr sz="3200" dirty="0">
                <a:solidFill>
                  <a:srgbClr val="FFFFFF"/>
                </a:solidFill>
                <a:latin typeface="Arial"/>
                <a:cs typeface="Arial"/>
              </a:rPr>
              <a:t>e</a:t>
            </a:r>
            <a:r>
              <a:rPr sz="3200" spc="30" dirty="0">
                <a:solidFill>
                  <a:srgbClr val="FFFFFF"/>
                </a:solidFill>
                <a:latin typeface="Arial"/>
                <a:cs typeface="Arial"/>
              </a:rPr>
              <a:t> </a:t>
            </a:r>
            <a:r>
              <a:rPr sz="3200" spc="-15" dirty="0">
                <a:solidFill>
                  <a:srgbClr val="FFFFFF"/>
                </a:solidFill>
                <a:latin typeface="Arial"/>
                <a:cs typeface="Arial"/>
              </a:rPr>
              <a:t>i</a:t>
            </a:r>
            <a:r>
              <a:rPr sz="3200" spc="20" dirty="0">
                <a:solidFill>
                  <a:srgbClr val="FFFFFF"/>
                </a:solidFill>
                <a:latin typeface="Arial"/>
                <a:cs typeface="Arial"/>
              </a:rPr>
              <a:t>n</a:t>
            </a:r>
            <a:r>
              <a:rPr sz="3200" spc="0" dirty="0">
                <a:solidFill>
                  <a:srgbClr val="FFFFFF"/>
                </a:solidFill>
                <a:latin typeface="Arial"/>
                <a:cs typeface="Arial"/>
              </a:rPr>
              <a:t>t</a:t>
            </a:r>
            <a:r>
              <a:rPr sz="3200" spc="20" dirty="0">
                <a:solidFill>
                  <a:srgbClr val="FFFFFF"/>
                </a:solidFill>
                <a:latin typeface="Arial"/>
                <a:cs typeface="Arial"/>
              </a:rPr>
              <a:t>eg</a:t>
            </a:r>
            <a:r>
              <a:rPr sz="3200" spc="30" dirty="0">
                <a:solidFill>
                  <a:srgbClr val="FFFFFF"/>
                </a:solidFill>
                <a:latin typeface="Arial"/>
                <a:cs typeface="Arial"/>
              </a:rPr>
              <a:t>r</a:t>
            </a:r>
            <a:r>
              <a:rPr sz="3200" spc="20" dirty="0">
                <a:solidFill>
                  <a:srgbClr val="FFFFFF"/>
                </a:solidFill>
                <a:latin typeface="Arial"/>
                <a:cs typeface="Arial"/>
              </a:rPr>
              <a:t>a</a:t>
            </a:r>
            <a:r>
              <a:rPr sz="3200" spc="0" dirty="0">
                <a:solidFill>
                  <a:srgbClr val="FFFFFF"/>
                </a:solidFill>
                <a:latin typeface="Arial"/>
                <a:cs typeface="Arial"/>
              </a:rPr>
              <a:t>t</a:t>
            </a:r>
            <a:r>
              <a:rPr sz="3200" spc="-15" dirty="0">
                <a:solidFill>
                  <a:srgbClr val="FFFFFF"/>
                </a:solidFill>
                <a:latin typeface="Arial"/>
                <a:cs typeface="Arial"/>
              </a:rPr>
              <a:t>i</a:t>
            </a:r>
            <a:r>
              <a:rPr sz="3200" spc="20" dirty="0">
                <a:solidFill>
                  <a:srgbClr val="FFFFFF"/>
                </a:solidFill>
                <a:latin typeface="Arial"/>
                <a:cs typeface="Arial"/>
              </a:rPr>
              <a:t>o</a:t>
            </a:r>
            <a:r>
              <a:rPr sz="3200" dirty="0">
                <a:solidFill>
                  <a:srgbClr val="FFFFFF"/>
                </a:solidFill>
                <a:latin typeface="Arial"/>
                <a:cs typeface="Arial"/>
              </a:rPr>
              <a:t>n</a:t>
            </a:r>
            <a:r>
              <a:rPr sz="3200" spc="-17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 </a:t>
            </a:r>
            <a:r>
              <a:rPr sz="3200" spc="20" dirty="0">
                <a:solidFill>
                  <a:srgbClr val="FFFFFF"/>
                </a:solidFill>
                <a:latin typeface="Arial"/>
                <a:cs typeface="Arial"/>
              </a:rPr>
              <a:t>d</a:t>
            </a:r>
            <a:r>
              <a:rPr sz="3200" spc="-15" dirty="0">
                <a:solidFill>
                  <a:srgbClr val="FFFFFF"/>
                </a:solidFill>
                <a:latin typeface="Arial"/>
                <a:cs typeface="Arial"/>
              </a:rPr>
              <a:t>i</a:t>
            </a:r>
            <a:r>
              <a:rPr sz="3200" spc="-95" dirty="0">
                <a:solidFill>
                  <a:srgbClr val="FFFFFF"/>
                </a:solidFill>
                <a:latin typeface="Arial"/>
                <a:cs typeface="Arial"/>
              </a:rPr>
              <a:t>f</a:t>
            </a:r>
            <a:r>
              <a:rPr sz="3200" spc="0" dirty="0">
                <a:solidFill>
                  <a:srgbClr val="FFFFFF"/>
                </a:solidFill>
                <a:latin typeface="Arial"/>
                <a:cs typeface="Arial"/>
              </a:rPr>
              <a:t>f</a:t>
            </a:r>
            <a:r>
              <a:rPr sz="3200" spc="20" dirty="0">
                <a:solidFill>
                  <a:srgbClr val="FFFFFF"/>
                </a:solidFill>
                <a:latin typeface="Arial"/>
                <a:cs typeface="Arial"/>
              </a:rPr>
              <a:t>e</a:t>
            </a:r>
            <a:r>
              <a:rPr sz="3200" spc="30" dirty="0">
                <a:solidFill>
                  <a:srgbClr val="FFFFFF"/>
                </a:solidFill>
                <a:latin typeface="Arial"/>
                <a:cs typeface="Arial"/>
              </a:rPr>
              <a:t>r</a:t>
            </a:r>
            <a:r>
              <a:rPr sz="3200" spc="20" dirty="0">
                <a:solidFill>
                  <a:srgbClr val="FFFFFF"/>
                </a:solidFill>
                <a:latin typeface="Arial"/>
                <a:cs typeface="Arial"/>
              </a:rPr>
              <a:t>en</a:t>
            </a:r>
            <a:r>
              <a:rPr sz="3200" spc="-5" dirty="0">
                <a:solidFill>
                  <a:srgbClr val="FFFFFF"/>
                </a:solidFill>
                <a:latin typeface="Arial"/>
                <a:cs typeface="Arial"/>
              </a:rPr>
              <a:t>t</a:t>
            </a:r>
            <a:r>
              <a:rPr sz="3200" spc="-80" dirty="0">
                <a:solidFill>
                  <a:srgbClr val="FFFFFF"/>
                </a:solidFill>
                <a:latin typeface="Arial"/>
                <a:cs typeface="Arial"/>
              </a:rPr>
              <a:t> </a:t>
            </a:r>
            <a:r>
              <a:rPr sz="3200" spc="-5" dirty="0">
                <a:solidFill>
                  <a:srgbClr val="FFFFFF"/>
                </a:solidFill>
                <a:latin typeface="Arial"/>
                <a:cs typeface="Arial"/>
              </a:rPr>
              <a:t>s</a:t>
            </a:r>
            <a:r>
              <a:rPr sz="3200" spc="0" dirty="0">
                <a:solidFill>
                  <a:srgbClr val="FFFFFF"/>
                </a:solidFill>
                <a:latin typeface="Arial"/>
                <a:cs typeface="Arial"/>
              </a:rPr>
              <a:t>t</a:t>
            </a:r>
            <a:r>
              <a:rPr sz="3200" spc="30" dirty="0">
                <a:solidFill>
                  <a:srgbClr val="FFFFFF"/>
                </a:solidFill>
                <a:latin typeface="Arial"/>
                <a:cs typeface="Arial"/>
              </a:rPr>
              <a:t>r</a:t>
            </a:r>
            <a:r>
              <a:rPr sz="3200" spc="20" dirty="0">
                <a:solidFill>
                  <a:srgbClr val="FFFFFF"/>
                </a:solidFill>
                <a:latin typeface="Arial"/>
                <a:cs typeface="Arial"/>
              </a:rPr>
              <a:t>ea</a:t>
            </a:r>
            <a:r>
              <a:rPr sz="3200" spc="30" dirty="0">
                <a:solidFill>
                  <a:srgbClr val="FFFFFF"/>
                </a:solidFill>
                <a:latin typeface="Arial"/>
                <a:cs typeface="Arial"/>
              </a:rPr>
              <a:t>m</a:t>
            </a:r>
            <a:r>
              <a:rPr sz="3200" dirty="0">
                <a:solidFill>
                  <a:srgbClr val="FFFFFF"/>
                </a:solidFill>
                <a:latin typeface="Arial"/>
                <a:cs typeface="Arial"/>
              </a:rPr>
              <a:t>s</a:t>
            </a:r>
            <a:r>
              <a:rPr sz="3200" spc="-190" dirty="0">
                <a:solidFill>
                  <a:srgbClr val="FFFFFF"/>
                </a:solidFill>
                <a:latin typeface="Arial"/>
                <a:cs typeface="Arial"/>
              </a:rPr>
              <a:t> </a:t>
            </a:r>
            <a:r>
              <a:rPr sz="3200" spc="20" dirty="0">
                <a:solidFill>
                  <a:srgbClr val="FFFFFF"/>
                </a:solidFill>
                <a:latin typeface="Arial"/>
                <a:cs typeface="Arial"/>
              </a:rPr>
              <a:t>o</a:t>
            </a:r>
            <a:r>
              <a:rPr sz="3200" spc="-5" dirty="0">
                <a:solidFill>
                  <a:srgbClr val="FFFFFF"/>
                </a:solidFill>
                <a:latin typeface="Arial"/>
                <a:cs typeface="Arial"/>
              </a:rPr>
              <a:t>f</a:t>
            </a:r>
            <a:r>
              <a:rPr sz="3200" spc="20" dirty="0">
                <a:solidFill>
                  <a:srgbClr val="FFFFFF"/>
                </a:solidFill>
                <a:latin typeface="Arial"/>
                <a:cs typeface="Arial"/>
              </a:rPr>
              <a:t> da</a:t>
            </a:r>
            <a:r>
              <a:rPr sz="3200" spc="0" dirty="0">
                <a:solidFill>
                  <a:srgbClr val="FFFFFF"/>
                </a:solidFill>
                <a:latin typeface="Arial"/>
                <a:cs typeface="Arial"/>
              </a:rPr>
              <a:t>t</a:t>
            </a:r>
            <a:r>
              <a:rPr sz="3200" dirty="0">
                <a:solidFill>
                  <a:srgbClr val="FFFFFF"/>
                </a:solidFill>
                <a:latin typeface="Arial"/>
                <a:cs typeface="Arial"/>
              </a:rPr>
              <a:t>a</a:t>
            </a:r>
            <a:r>
              <a:rPr sz="3200" spc="-70" dirty="0">
                <a:solidFill>
                  <a:srgbClr val="FFFFFF"/>
                </a:solidFill>
                <a:latin typeface="Arial"/>
                <a:cs typeface="Arial"/>
              </a:rPr>
              <a:t> </a:t>
            </a:r>
            <a:r>
              <a:rPr sz="3200" spc="-15" dirty="0">
                <a:solidFill>
                  <a:srgbClr val="FFFFFF"/>
                </a:solidFill>
                <a:latin typeface="Arial"/>
                <a:cs typeface="Arial"/>
              </a:rPr>
              <a:t>i</a:t>
            </a:r>
            <a:r>
              <a:rPr sz="3200" dirty="0">
                <a:solidFill>
                  <a:srgbClr val="FFFFFF"/>
                </a:solidFill>
                <a:latin typeface="Arial"/>
                <a:cs typeface="Arial"/>
              </a:rPr>
              <a:t>s</a:t>
            </a:r>
            <a:r>
              <a:rPr sz="3200" spc="10" dirty="0">
                <a:solidFill>
                  <a:srgbClr val="FFFFFF"/>
                </a:solidFill>
                <a:latin typeface="Arial"/>
                <a:cs typeface="Arial"/>
              </a:rPr>
              <a:t> </a:t>
            </a:r>
            <a:r>
              <a:rPr sz="3200" dirty="0">
                <a:solidFill>
                  <a:srgbClr val="FFFFFF"/>
                </a:solidFill>
                <a:latin typeface="Arial"/>
                <a:cs typeface="Arial"/>
              </a:rPr>
              <a:t>c</a:t>
            </a:r>
            <a:r>
              <a:rPr sz="3200" spc="30" dirty="0">
                <a:solidFill>
                  <a:srgbClr val="FFFFFF"/>
                </a:solidFill>
                <a:latin typeface="Arial"/>
                <a:cs typeface="Arial"/>
              </a:rPr>
              <a:t>r</a:t>
            </a:r>
            <a:r>
              <a:rPr sz="3200" spc="-15" dirty="0">
                <a:solidFill>
                  <a:srgbClr val="FFFFFF"/>
                </a:solidFill>
                <a:latin typeface="Arial"/>
                <a:cs typeface="Arial"/>
              </a:rPr>
              <a:t>i</a:t>
            </a:r>
            <a:r>
              <a:rPr sz="3200" spc="0" dirty="0">
                <a:solidFill>
                  <a:srgbClr val="FFFFFF"/>
                </a:solidFill>
                <a:latin typeface="Arial"/>
                <a:cs typeface="Arial"/>
              </a:rPr>
              <a:t>t</a:t>
            </a:r>
            <a:r>
              <a:rPr sz="3200" spc="-15" dirty="0">
                <a:solidFill>
                  <a:srgbClr val="FFFFFF"/>
                </a:solidFill>
                <a:latin typeface="Arial"/>
                <a:cs typeface="Arial"/>
              </a:rPr>
              <a:t>i</a:t>
            </a:r>
            <a:r>
              <a:rPr sz="3200" dirty="0">
                <a:solidFill>
                  <a:srgbClr val="FFFFFF"/>
                </a:solidFill>
                <a:latin typeface="Arial"/>
                <a:cs typeface="Arial"/>
              </a:rPr>
              <a:t>c</a:t>
            </a:r>
            <a:r>
              <a:rPr sz="3200" spc="20" dirty="0">
                <a:solidFill>
                  <a:srgbClr val="FFFFFF"/>
                </a:solidFill>
                <a:latin typeface="Arial"/>
                <a:cs typeface="Arial"/>
              </a:rPr>
              <a:t>a</a:t>
            </a:r>
            <a:r>
              <a:rPr sz="3200" dirty="0">
                <a:solidFill>
                  <a:srgbClr val="FFFFFF"/>
                </a:solidFill>
                <a:latin typeface="Arial"/>
                <a:cs typeface="Arial"/>
              </a:rPr>
              <a:t>l</a:t>
            </a:r>
            <a:r>
              <a:rPr sz="3200" spc="-105" dirty="0">
                <a:solidFill>
                  <a:srgbClr val="FFFFFF"/>
                </a:solidFill>
                <a:latin typeface="Arial"/>
                <a:cs typeface="Arial"/>
              </a:rPr>
              <a:t> </a:t>
            </a:r>
            <a:r>
              <a:rPr sz="3200" spc="0" dirty="0">
                <a:solidFill>
                  <a:srgbClr val="FFFFFF"/>
                </a:solidFill>
                <a:latin typeface="Arial"/>
                <a:cs typeface="Arial"/>
              </a:rPr>
              <a:t>t</a:t>
            </a:r>
            <a:r>
              <a:rPr sz="3200" dirty="0">
                <a:solidFill>
                  <a:srgbClr val="FFFFFF"/>
                </a:solidFill>
                <a:latin typeface="Arial"/>
                <a:cs typeface="Arial"/>
              </a:rPr>
              <a:t>o </a:t>
            </a:r>
            <a:r>
              <a:rPr sz="3200" spc="20" dirty="0">
                <a:solidFill>
                  <a:srgbClr val="FFFFFF"/>
                </a:solidFill>
                <a:latin typeface="Arial"/>
                <a:cs typeface="Arial"/>
              </a:rPr>
              <a:t>ad</a:t>
            </a:r>
            <a:r>
              <a:rPr sz="3200" dirty="0">
                <a:solidFill>
                  <a:srgbClr val="FFFFFF"/>
                </a:solidFill>
                <a:latin typeface="Arial"/>
                <a:cs typeface="Arial"/>
              </a:rPr>
              <a:t>v</a:t>
            </a:r>
            <a:r>
              <a:rPr sz="3200" spc="20" dirty="0">
                <a:solidFill>
                  <a:srgbClr val="FFFFFF"/>
                </a:solidFill>
                <a:latin typeface="Arial"/>
                <a:cs typeface="Arial"/>
              </a:rPr>
              <a:t>an</a:t>
            </a:r>
            <a:r>
              <a:rPr sz="3200" dirty="0">
                <a:solidFill>
                  <a:srgbClr val="FFFFFF"/>
                </a:solidFill>
                <a:latin typeface="Arial"/>
                <a:cs typeface="Arial"/>
              </a:rPr>
              <a:t>c</a:t>
            </a:r>
            <a:r>
              <a:rPr sz="3200" spc="-15" dirty="0">
                <a:solidFill>
                  <a:srgbClr val="FFFFFF"/>
                </a:solidFill>
                <a:latin typeface="Arial"/>
                <a:cs typeface="Arial"/>
              </a:rPr>
              <a:t>i</a:t>
            </a:r>
            <a:r>
              <a:rPr sz="3200" spc="20" dirty="0">
                <a:solidFill>
                  <a:srgbClr val="FFFFFF"/>
                </a:solidFill>
                <a:latin typeface="Arial"/>
                <a:cs typeface="Arial"/>
              </a:rPr>
              <a:t>n</a:t>
            </a:r>
            <a:r>
              <a:rPr sz="3200" dirty="0">
                <a:solidFill>
                  <a:srgbClr val="FFFFFF"/>
                </a:solidFill>
                <a:latin typeface="Arial"/>
                <a:cs typeface="Arial"/>
              </a:rPr>
              <a:t>g</a:t>
            </a:r>
            <a:r>
              <a:rPr sz="3200" spc="-70" dirty="0">
                <a:solidFill>
                  <a:srgbClr val="FFFFFF"/>
                </a:solidFill>
                <a:latin typeface="Arial"/>
                <a:cs typeface="Arial"/>
              </a:rPr>
              <a:t> </a:t>
            </a:r>
            <a:r>
              <a:rPr sz="3200" spc="20" dirty="0">
                <a:solidFill>
                  <a:srgbClr val="FFFFFF"/>
                </a:solidFill>
                <a:latin typeface="Arial"/>
                <a:cs typeface="Arial"/>
              </a:rPr>
              <a:t>hea</a:t>
            </a:r>
            <a:r>
              <a:rPr sz="3200" spc="-15" dirty="0">
                <a:solidFill>
                  <a:srgbClr val="FFFFFF"/>
                </a:solidFill>
                <a:latin typeface="Arial"/>
                <a:cs typeface="Arial"/>
              </a:rPr>
              <a:t>l</a:t>
            </a:r>
            <a:r>
              <a:rPr sz="3200" spc="0" dirty="0">
                <a:solidFill>
                  <a:srgbClr val="FFFFFF"/>
                </a:solidFill>
                <a:latin typeface="Arial"/>
                <a:cs typeface="Arial"/>
              </a:rPr>
              <a:t>t</a:t>
            </a:r>
            <a:r>
              <a:rPr sz="3200" spc="20" dirty="0">
                <a:solidFill>
                  <a:srgbClr val="FFFFFF"/>
                </a:solidFill>
                <a:latin typeface="Arial"/>
                <a:cs typeface="Arial"/>
              </a:rPr>
              <a:t>h</a:t>
            </a:r>
            <a:r>
              <a:rPr sz="3200" dirty="0">
                <a:solidFill>
                  <a:srgbClr val="FFFFFF"/>
                </a:solidFill>
                <a:latin typeface="Arial"/>
                <a:cs typeface="Arial"/>
              </a:rPr>
              <a:t>c</a:t>
            </a:r>
            <a:r>
              <a:rPr sz="3200" spc="20" dirty="0">
                <a:solidFill>
                  <a:srgbClr val="FFFFFF"/>
                </a:solidFill>
                <a:latin typeface="Arial"/>
                <a:cs typeface="Arial"/>
              </a:rPr>
              <a:t>a</a:t>
            </a:r>
            <a:r>
              <a:rPr sz="3200" spc="30" dirty="0">
                <a:solidFill>
                  <a:srgbClr val="FFFFFF"/>
                </a:solidFill>
                <a:latin typeface="Arial"/>
                <a:cs typeface="Arial"/>
              </a:rPr>
              <a:t>r</a:t>
            </a:r>
            <a:r>
              <a:rPr sz="3200" dirty="0">
                <a:solidFill>
                  <a:srgbClr val="FFFFFF"/>
                </a:solidFill>
                <a:latin typeface="Arial"/>
                <a:cs typeface="Arial"/>
              </a:rPr>
              <a:t>e</a:t>
            </a:r>
            <a:endParaRPr sz="32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43000" y="0"/>
            <a:ext cx="6477000" cy="1447800"/>
          </a:xfrm>
          <a:custGeom>
            <a:avLst/>
            <a:gdLst/>
            <a:ahLst/>
            <a:cxnLst/>
            <a:rect l="l" t="t" r="r" b="b"/>
            <a:pathLst>
              <a:path w="6477000" h="1447800">
                <a:moveTo>
                  <a:pt x="0" y="0"/>
                </a:moveTo>
                <a:lnTo>
                  <a:pt x="6477000" y="0"/>
                </a:lnTo>
                <a:lnTo>
                  <a:pt x="6477000" y="1447800"/>
                </a:lnTo>
                <a:lnTo>
                  <a:pt x="0" y="1447800"/>
                </a:lnTo>
                <a:lnTo>
                  <a:pt x="0" y="0"/>
                </a:lnTo>
                <a:close/>
              </a:path>
            </a:pathLst>
          </a:custGeom>
          <a:solidFill>
            <a:srgbClr val="262626"/>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370830" rIns="0" bIns="0" rtlCol="0">
            <a:spAutoFit/>
          </a:bodyPr>
          <a:lstStyle/>
          <a:p>
            <a:pPr marL="1196975">
              <a:lnSpc>
                <a:spcPct val="100000"/>
              </a:lnSpc>
            </a:pPr>
            <a:r>
              <a:rPr spc="10" dirty="0"/>
              <a:t>W</a:t>
            </a:r>
            <a:r>
              <a:rPr spc="-25" dirty="0"/>
              <a:t>h</a:t>
            </a:r>
            <a:r>
              <a:rPr dirty="0"/>
              <a:t>y</a:t>
            </a:r>
            <a:r>
              <a:rPr spc="-15" dirty="0"/>
              <a:t> </a:t>
            </a:r>
            <a:r>
              <a:rPr spc="10" dirty="0"/>
              <a:t>i</a:t>
            </a:r>
            <a:r>
              <a:rPr dirty="0"/>
              <a:t>s</a:t>
            </a:r>
            <a:r>
              <a:rPr spc="-15" dirty="0"/>
              <a:t> </a:t>
            </a:r>
            <a:r>
              <a:rPr spc="-20" dirty="0"/>
              <a:t>t</a:t>
            </a:r>
            <a:r>
              <a:rPr spc="-25" dirty="0"/>
              <a:t>h</a:t>
            </a:r>
            <a:r>
              <a:rPr spc="10" dirty="0"/>
              <a:t>i</a:t>
            </a:r>
            <a:r>
              <a:rPr dirty="0"/>
              <a:t>s</a:t>
            </a:r>
            <a:r>
              <a:rPr spc="85" dirty="0"/>
              <a:t> </a:t>
            </a:r>
            <a:r>
              <a:rPr spc="10" dirty="0"/>
              <a:t>i</a:t>
            </a:r>
            <a:r>
              <a:rPr spc="-35" dirty="0"/>
              <a:t>m</a:t>
            </a:r>
            <a:r>
              <a:rPr spc="-25" dirty="0"/>
              <a:t>po</a:t>
            </a:r>
            <a:r>
              <a:rPr spc="-35" dirty="0"/>
              <a:t>r</a:t>
            </a:r>
            <a:r>
              <a:rPr spc="-20" dirty="0"/>
              <a:t>t</a:t>
            </a:r>
            <a:r>
              <a:rPr spc="-25" dirty="0"/>
              <a:t>an</a:t>
            </a:r>
            <a:r>
              <a:rPr spc="-5" dirty="0"/>
              <a:t>t</a:t>
            </a:r>
            <a:r>
              <a:rPr spc="175" dirty="0"/>
              <a:t> </a:t>
            </a:r>
            <a:r>
              <a:rPr spc="-25" dirty="0"/>
              <a:t>no</a:t>
            </a:r>
            <a:r>
              <a:rPr spc="10" dirty="0"/>
              <a:t>w</a:t>
            </a:r>
            <a:r>
              <a:rPr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 y="215900"/>
            <a:ext cx="6248400" cy="468629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581400" y="1358900"/>
            <a:ext cx="2057400" cy="381000"/>
          </a:xfrm>
          <a:prstGeom prst="rect">
            <a:avLst/>
          </a:prstGeom>
          <a:solidFill>
            <a:srgbClr val="262626"/>
          </a:solidFill>
        </p:spPr>
        <p:txBody>
          <a:bodyPr vert="horz" wrap="square" lIns="0" tIns="0" rIns="0" bIns="0" rtlCol="0">
            <a:spAutoFit/>
          </a:bodyPr>
          <a:lstStyle/>
          <a:p>
            <a:pPr marL="219075">
              <a:lnSpc>
                <a:spcPct val="100000"/>
              </a:lnSpc>
            </a:pPr>
            <a:r>
              <a:rPr sz="2400" dirty="0">
                <a:solidFill>
                  <a:srgbClr val="FFFFFF"/>
                </a:solidFill>
                <a:latin typeface="Arial"/>
                <a:cs typeface="Arial"/>
              </a:rPr>
              <a:t>M</a:t>
            </a:r>
            <a:r>
              <a:rPr sz="2400" spc="-35" dirty="0">
                <a:solidFill>
                  <a:srgbClr val="FFFFFF"/>
                </a:solidFill>
                <a:latin typeface="Arial"/>
                <a:cs typeface="Arial"/>
              </a:rPr>
              <a:t>oo</a:t>
            </a:r>
            <a:r>
              <a:rPr sz="2400" dirty="0">
                <a:solidFill>
                  <a:srgbClr val="FFFFFF"/>
                </a:solidFill>
                <a:latin typeface="Arial"/>
                <a:cs typeface="Arial"/>
              </a:rPr>
              <a:t>r</a:t>
            </a:r>
            <a:r>
              <a:rPr sz="2400" spc="-35" dirty="0">
                <a:solidFill>
                  <a:srgbClr val="FFFFFF"/>
                </a:solidFill>
                <a:latin typeface="Arial"/>
                <a:cs typeface="Arial"/>
              </a:rPr>
              <a:t>e’</a:t>
            </a:r>
            <a:r>
              <a:rPr sz="2400" dirty="0">
                <a:solidFill>
                  <a:srgbClr val="FFFFFF"/>
                </a:solidFill>
                <a:latin typeface="Arial"/>
                <a:cs typeface="Arial"/>
              </a:rPr>
              <a:t>s</a:t>
            </a:r>
            <a:r>
              <a:rPr sz="2400" spc="130" dirty="0">
                <a:solidFill>
                  <a:srgbClr val="FFFFFF"/>
                </a:solidFill>
                <a:latin typeface="Arial"/>
                <a:cs typeface="Arial"/>
              </a:rPr>
              <a:t> </a:t>
            </a:r>
            <a:r>
              <a:rPr sz="2400" spc="-35" dirty="0">
                <a:solidFill>
                  <a:srgbClr val="FFFFFF"/>
                </a:solidFill>
                <a:latin typeface="Arial"/>
                <a:cs typeface="Arial"/>
              </a:rPr>
              <a:t>la</a:t>
            </a:r>
            <a:r>
              <a:rPr sz="2400" dirty="0">
                <a:solidFill>
                  <a:srgbClr val="FFFFFF"/>
                </a:solidFill>
                <a:latin typeface="Arial"/>
                <a:cs typeface="Arial"/>
              </a:rPr>
              <a:t>w</a:t>
            </a:r>
            <a:endParaRPr sz="2400">
              <a:latin typeface="Arial"/>
              <a:cs typeface="Arial"/>
            </a:endParaRPr>
          </a:p>
        </p:txBody>
      </p:sp>
      <p:sp>
        <p:nvSpPr>
          <p:cNvPr id="4" name="object 4"/>
          <p:cNvSpPr txBox="1"/>
          <p:nvPr/>
        </p:nvSpPr>
        <p:spPr>
          <a:xfrm>
            <a:off x="4724400" y="2044700"/>
            <a:ext cx="2743200" cy="1143000"/>
          </a:xfrm>
          <a:prstGeom prst="rect">
            <a:avLst/>
          </a:prstGeom>
          <a:solidFill>
            <a:srgbClr val="004E00"/>
          </a:solidFill>
        </p:spPr>
        <p:txBody>
          <a:bodyPr vert="horz" wrap="square" lIns="0" tIns="0" rIns="0" bIns="0" rtlCol="0">
            <a:spAutoFit/>
          </a:bodyPr>
          <a:lstStyle/>
          <a:p>
            <a:pPr marL="193675" marR="187325" algn="ctr">
              <a:lnSpc>
                <a:spcPct val="100699"/>
              </a:lnSpc>
            </a:pPr>
            <a:r>
              <a:rPr sz="2400" spc="-35" dirty="0">
                <a:solidFill>
                  <a:srgbClr val="FFFFFF"/>
                </a:solidFill>
                <a:latin typeface="Arial"/>
                <a:cs typeface="Arial"/>
              </a:rPr>
              <a:t>Co</a:t>
            </a:r>
            <a:r>
              <a:rPr sz="2400" spc="-5" dirty="0">
                <a:solidFill>
                  <a:srgbClr val="FFFFFF"/>
                </a:solidFill>
                <a:latin typeface="Arial"/>
                <a:cs typeface="Arial"/>
              </a:rPr>
              <a:t>st</a:t>
            </a:r>
            <a:r>
              <a:rPr sz="2400" spc="65" dirty="0">
                <a:solidFill>
                  <a:srgbClr val="FFFFFF"/>
                </a:solidFill>
                <a:latin typeface="Arial"/>
                <a:cs typeface="Arial"/>
              </a:rPr>
              <a:t> </a:t>
            </a:r>
            <a:r>
              <a:rPr sz="2400" spc="25" dirty="0">
                <a:solidFill>
                  <a:srgbClr val="FFFFFF"/>
                </a:solidFill>
                <a:latin typeface="Arial"/>
                <a:cs typeface="Arial"/>
              </a:rPr>
              <a:t>t</a:t>
            </a:r>
            <a:r>
              <a:rPr sz="2400" dirty="0">
                <a:solidFill>
                  <a:srgbClr val="FFFFFF"/>
                </a:solidFill>
                <a:latin typeface="Arial"/>
                <a:cs typeface="Arial"/>
              </a:rPr>
              <a:t>o</a:t>
            </a:r>
            <a:r>
              <a:rPr sz="2400" spc="-5" dirty="0">
                <a:solidFill>
                  <a:srgbClr val="FFFFFF"/>
                </a:solidFill>
                <a:latin typeface="Arial"/>
                <a:cs typeface="Arial"/>
              </a:rPr>
              <a:t> </a:t>
            </a:r>
            <a:r>
              <a:rPr sz="2400" dirty="0">
                <a:solidFill>
                  <a:srgbClr val="FFFFFF"/>
                </a:solidFill>
                <a:latin typeface="Arial"/>
                <a:cs typeface="Arial"/>
              </a:rPr>
              <a:t>s</a:t>
            </a:r>
            <a:r>
              <a:rPr sz="2400" spc="-35" dirty="0">
                <a:solidFill>
                  <a:srgbClr val="FFFFFF"/>
                </a:solidFill>
                <a:latin typeface="Arial"/>
                <a:cs typeface="Arial"/>
              </a:rPr>
              <a:t>equen</a:t>
            </a:r>
            <a:r>
              <a:rPr sz="2400" dirty="0">
                <a:solidFill>
                  <a:srgbClr val="FFFFFF"/>
                </a:solidFill>
                <a:latin typeface="Arial"/>
                <a:cs typeface="Arial"/>
              </a:rPr>
              <a:t>ce </a:t>
            </a:r>
            <a:r>
              <a:rPr sz="2400" spc="-35" dirty="0">
                <a:solidFill>
                  <a:srgbClr val="FFFFFF"/>
                </a:solidFill>
                <a:latin typeface="Arial"/>
                <a:cs typeface="Arial"/>
              </a:rPr>
              <a:t>geno</a:t>
            </a:r>
            <a:r>
              <a:rPr sz="2400" dirty="0">
                <a:solidFill>
                  <a:srgbClr val="FFFFFF"/>
                </a:solidFill>
                <a:latin typeface="Arial"/>
                <a:cs typeface="Arial"/>
              </a:rPr>
              <a:t>me </a:t>
            </a:r>
            <a:r>
              <a:rPr sz="2400" spc="-35" dirty="0">
                <a:solidFill>
                  <a:srgbClr val="FFFFFF"/>
                </a:solidFill>
                <a:latin typeface="Arial"/>
                <a:cs typeface="Arial"/>
              </a:rPr>
              <a:t>de</a:t>
            </a:r>
            <a:r>
              <a:rPr sz="2400" dirty="0">
                <a:solidFill>
                  <a:srgbClr val="FFFFFF"/>
                </a:solidFill>
                <a:latin typeface="Arial"/>
                <a:cs typeface="Arial"/>
              </a:rPr>
              <a:t>cr</a:t>
            </a:r>
            <a:r>
              <a:rPr sz="2400" spc="-35" dirty="0">
                <a:solidFill>
                  <a:srgbClr val="FFFFFF"/>
                </a:solidFill>
                <a:latin typeface="Arial"/>
                <a:cs typeface="Arial"/>
              </a:rPr>
              <a:t>ea</a:t>
            </a:r>
            <a:r>
              <a:rPr sz="2400" dirty="0">
                <a:solidFill>
                  <a:srgbClr val="FFFFFF"/>
                </a:solidFill>
                <a:latin typeface="Arial"/>
                <a:cs typeface="Arial"/>
              </a:rPr>
              <a:t>s</a:t>
            </a:r>
            <a:r>
              <a:rPr sz="2400" spc="-35" dirty="0">
                <a:solidFill>
                  <a:srgbClr val="FFFFFF"/>
                </a:solidFill>
                <a:latin typeface="Arial"/>
                <a:cs typeface="Arial"/>
              </a:rPr>
              <a:t>in</a:t>
            </a:r>
            <a:r>
              <a:rPr sz="2400" dirty="0">
                <a:solidFill>
                  <a:srgbClr val="FFFFFF"/>
                </a:solidFill>
                <a:latin typeface="Arial"/>
                <a:cs typeface="Arial"/>
              </a:rPr>
              <a:t>g</a:t>
            </a:r>
            <a:endParaRPr sz="2400">
              <a:latin typeface="Arial"/>
              <a:cs typeface="Arial"/>
            </a:endParaRPr>
          </a:p>
        </p:txBody>
      </p:sp>
      <p:sp>
        <p:nvSpPr>
          <p:cNvPr id="5" name="object 5"/>
          <p:cNvSpPr/>
          <p:nvPr/>
        </p:nvSpPr>
        <p:spPr>
          <a:xfrm>
            <a:off x="0" y="825500"/>
            <a:ext cx="914400" cy="381000"/>
          </a:xfrm>
          <a:custGeom>
            <a:avLst/>
            <a:gdLst/>
            <a:ahLst/>
            <a:cxnLst/>
            <a:rect l="l" t="t" r="r" b="b"/>
            <a:pathLst>
              <a:path w="914400" h="381000">
                <a:moveTo>
                  <a:pt x="0" y="0"/>
                </a:moveTo>
                <a:lnTo>
                  <a:pt x="914400" y="0"/>
                </a:lnTo>
                <a:lnTo>
                  <a:pt x="914400" y="381000"/>
                </a:lnTo>
                <a:lnTo>
                  <a:pt x="0" y="381000"/>
                </a:lnTo>
                <a:lnTo>
                  <a:pt x="0" y="0"/>
                </a:lnTo>
                <a:close/>
              </a:path>
            </a:pathLst>
          </a:custGeom>
          <a:solidFill>
            <a:srgbClr val="262626"/>
          </a:solidFill>
        </p:spPr>
        <p:txBody>
          <a:bodyPr wrap="square" lIns="0" tIns="0" rIns="0" bIns="0" rtlCol="0"/>
          <a:lstStyle/>
          <a:p>
            <a:endParaRPr/>
          </a:p>
        </p:txBody>
      </p:sp>
      <p:sp>
        <p:nvSpPr>
          <p:cNvPr id="6" name="object 6"/>
          <p:cNvSpPr txBox="1">
            <a:spLocks noGrp="1"/>
          </p:cNvSpPr>
          <p:nvPr>
            <p:ph type="title"/>
          </p:nvPr>
        </p:nvSpPr>
        <p:spPr>
          <a:xfrm>
            <a:off x="87631" y="899663"/>
            <a:ext cx="723900" cy="254000"/>
          </a:xfrm>
          <a:prstGeom prst="rect">
            <a:avLst/>
          </a:prstGeom>
        </p:spPr>
        <p:txBody>
          <a:bodyPr vert="horz" wrap="square" lIns="0" tIns="0" rIns="0" bIns="0" rtlCol="0">
            <a:spAutoFit/>
          </a:bodyPr>
          <a:lstStyle/>
          <a:p>
            <a:pPr marL="12700">
              <a:lnSpc>
                <a:spcPct val="100000"/>
              </a:lnSpc>
            </a:pPr>
            <a:r>
              <a:rPr sz="1800" spc="-5" dirty="0"/>
              <a:t>$100M</a:t>
            </a:r>
            <a:endParaRPr sz="1800"/>
          </a:p>
        </p:txBody>
      </p:sp>
      <p:sp>
        <p:nvSpPr>
          <p:cNvPr id="7" name="object 7"/>
          <p:cNvSpPr/>
          <p:nvPr/>
        </p:nvSpPr>
        <p:spPr>
          <a:xfrm>
            <a:off x="0" y="2120900"/>
            <a:ext cx="914400" cy="381000"/>
          </a:xfrm>
          <a:custGeom>
            <a:avLst/>
            <a:gdLst/>
            <a:ahLst/>
            <a:cxnLst/>
            <a:rect l="l" t="t" r="r" b="b"/>
            <a:pathLst>
              <a:path w="914400" h="381000">
                <a:moveTo>
                  <a:pt x="0" y="0"/>
                </a:moveTo>
                <a:lnTo>
                  <a:pt x="914400" y="0"/>
                </a:lnTo>
                <a:lnTo>
                  <a:pt x="914400" y="381000"/>
                </a:lnTo>
                <a:lnTo>
                  <a:pt x="0" y="381000"/>
                </a:lnTo>
                <a:lnTo>
                  <a:pt x="0" y="0"/>
                </a:lnTo>
                <a:close/>
              </a:path>
            </a:pathLst>
          </a:custGeom>
          <a:solidFill>
            <a:srgbClr val="262626"/>
          </a:solidFill>
        </p:spPr>
        <p:txBody>
          <a:bodyPr wrap="square" lIns="0" tIns="0" rIns="0" bIns="0" rtlCol="0"/>
          <a:lstStyle/>
          <a:p>
            <a:endParaRPr/>
          </a:p>
        </p:txBody>
      </p:sp>
      <p:sp>
        <p:nvSpPr>
          <p:cNvPr id="8" name="object 8"/>
          <p:cNvSpPr txBox="1"/>
          <p:nvPr/>
        </p:nvSpPr>
        <p:spPr>
          <a:xfrm>
            <a:off x="219075" y="2195063"/>
            <a:ext cx="469900" cy="254000"/>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$1M</a:t>
            </a:r>
            <a:endParaRPr sz="1800">
              <a:latin typeface="Arial"/>
              <a:cs typeface="Arial"/>
            </a:endParaRPr>
          </a:p>
        </p:txBody>
      </p:sp>
      <p:sp>
        <p:nvSpPr>
          <p:cNvPr id="9" name="object 9"/>
          <p:cNvSpPr/>
          <p:nvPr/>
        </p:nvSpPr>
        <p:spPr>
          <a:xfrm>
            <a:off x="0" y="3340100"/>
            <a:ext cx="914400" cy="381000"/>
          </a:xfrm>
          <a:custGeom>
            <a:avLst/>
            <a:gdLst/>
            <a:ahLst/>
            <a:cxnLst/>
            <a:rect l="l" t="t" r="r" b="b"/>
            <a:pathLst>
              <a:path w="914400" h="381000">
                <a:moveTo>
                  <a:pt x="0" y="0"/>
                </a:moveTo>
                <a:lnTo>
                  <a:pt x="914400" y="0"/>
                </a:lnTo>
                <a:lnTo>
                  <a:pt x="914400" y="381000"/>
                </a:lnTo>
                <a:lnTo>
                  <a:pt x="0" y="381000"/>
                </a:lnTo>
                <a:lnTo>
                  <a:pt x="0" y="0"/>
                </a:lnTo>
                <a:close/>
              </a:path>
            </a:pathLst>
          </a:custGeom>
          <a:solidFill>
            <a:srgbClr val="262626"/>
          </a:solidFill>
        </p:spPr>
        <p:txBody>
          <a:bodyPr wrap="square" lIns="0" tIns="0" rIns="0" bIns="0" rtlCol="0"/>
          <a:lstStyle/>
          <a:p>
            <a:endParaRPr/>
          </a:p>
        </p:txBody>
      </p:sp>
      <p:sp>
        <p:nvSpPr>
          <p:cNvPr id="10" name="object 10"/>
          <p:cNvSpPr txBox="1"/>
          <p:nvPr/>
        </p:nvSpPr>
        <p:spPr>
          <a:xfrm>
            <a:off x="180975" y="3414263"/>
            <a:ext cx="558800" cy="254000"/>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$10K</a:t>
            </a:r>
            <a:endParaRPr sz="18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368300"/>
            <a:ext cx="5791200" cy="774700"/>
          </a:xfrm>
          <a:prstGeom prst="rect">
            <a:avLst/>
          </a:prstGeom>
          <a:solidFill>
            <a:srgbClr val="262626"/>
          </a:solidFill>
        </p:spPr>
        <p:txBody>
          <a:bodyPr vert="horz" wrap="square" lIns="0" tIns="0" rIns="0" bIns="0" rtlCol="0">
            <a:spAutoFit/>
          </a:bodyPr>
          <a:lstStyle/>
          <a:p>
            <a:pPr marL="358775">
              <a:lnSpc>
                <a:spcPct val="100000"/>
              </a:lnSpc>
            </a:pPr>
            <a:r>
              <a:rPr spc="-15" dirty="0"/>
              <a:t>G</a:t>
            </a:r>
            <a:r>
              <a:rPr spc="-25" dirty="0"/>
              <a:t>eno</a:t>
            </a:r>
            <a:r>
              <a:rPr spc="-35" dirty="0"/>
              <a:t>m</a:t>
            </a:r>
            <a:r>
              <a:rPr dirty="0"/>
              <a:t>e</a:t>
            </a:r>
            <a:r>
              <a:rPr spc="160" dirty="0"/>
              <a:t> </a:t>
            </a:r>
            <a:r>
              <a:rPr spc="10" dirty="0"/>
              <a:t>D</a:t>
            </a:r>
            <a:r>
              <a:rPr spc="-25" dirty="0"/>
              <a:t>a</a:t>
            </a:r>
            <a:r>
              <a:rPr spc="-15" dirty="0"/>
              <a:t>t</a:t>
            </a:r>
            <a:r>
              <a:rPr dirty="0"/>
              <a:t>a</a:t>
            </a:r>
            <a:r>
              <a:rPr spc="-40" dirty="0"/>
              <a:t> </a:t>
            </a:r>
            <a:r>
              <a:rPr spc="30" dirty="0"/>
              <a:t>S</a:t>
            </a:r>
            <a:r>
              <a:rPr spc="-15" dirty="0"/>
              <a:t>t</a:t>
            </a:r>
            <a:r>
              <a:rPr spc="-25" dirty="0"/>
              <a:t>o</a:t>
            </a:r>
            <a:r>
              <a:rPr spc="-35" dirty="0"/>
              <a:t>r</a:t>
            </a:r>
            <a:r>
              <a:rPr spc="-25" dirty="0"/>
              <a:t>ag</a:t>
            </a:r>
            <a:r>
              <a:rPr dirty="0"/>
              <a:t>e</a:t>
            </a:r>
          </a:p>
        </p:txBody>
      </p:sp>
      <p:sp>
        <p:nvSpPr>
          <p:cNvPr id="3" name="object 3"/>
          <p:cNvSpPr txBox="1"/>
          <p:nvPr/>
        </p:nvSpPr>
        <p:spPr>
          <a:xfrm>
            <a:off x="383540" y="1630417"/>
            <a:ext cx="1511300" cy="482600"/>
          </a:xfrm>
          <a:prstGeom prst="rect">
            <a:avLst/>
          </a:prstGeom>
        </p:spPr>
        <p:txBody>
          <a:bodyPr vert="horz" wrap="square" lIns="0" tIns="0" rIns="0" bIns="0" rtlCol="0">
            <a:spAutoFit/>
          </a:bodyPr>
          <a:lstStyle/>
          <a:p>
            <a:pPr marL="12700">
              <a:lnSpc>
                <a:spcPct val="100000"/>
              </a:lnSpc>
            </a:pPr>
            <a:r>
              <a:rPr sz="3600" spc="-10" dirty="0">
                <a:solidFill>
                  <a:srgbClr val="FFFFFF"/>
                </a:solidFill>
                <a:latin typeface="Arial"/>
                <a:cs typeface="Arial"/>
              </a:rPr>
              <a:t>AG</a:t>
            </a:r>
            <a:r>
              <a:rPr sz="3600" spc="-5" dirty="0">
                <a:solidFill>
                  <a:srgbClr val="FFFFFF"/>
                </a:solidFill>
                <a:latin typeface="Arial"/>
                <a:cs typeface="Arial"/>
              </a:rPr>
              <a:t>T</a:t>
            </a:r>
            <a:r>
              <a:rPr sz="3600" spc="-305" dirty="0">
                <a:solidFill>
                  <a:srgbClr val="FFFFFF"/>
                </a:solidFill>
                <a:latin typeface="Arial"/>
                <a:cs typeface="Arial"/>
              </a:rPr>
              <a:t>T</a:t>
            </a:r>
            <a:r>
              <a:rPr sz="3600" dirty="0">
                <a:solidFill>
                  <a:srgbClr val="FFFFFF"/>
                </a:solidFill>
                <a:latin typeface="Arial"/>
                <a:cs typeface="Arial"/>
              </a:rPr>
              <a:t>A</a:t>
            </a:r>
            <a:endParaRPr sz="3600">
              <a:latin typeface="Arial"/>
              <a:cs typeface="Arial"/>
            </a:endParaRPr>
          </a:p>
        </p:txBody>
      </p:sp>
      <p:sp>
        <p:nvSpPr>
          <p:cNvPr id="4" name="object 4"/>
          <p:cNvSpPr txBox="1"/>
          <p:nvPr/>
        </p:nvSpPr>
        <p:spPr>
          <a:xfrm>
            <a:off x="3886200" y="1435100"/>
            <a:ext cx="1752600" cy="774700"/>
          </a:xfrm>
          <a:prstGeom prst="rect">
            <a:avLst/>
          </a:prstGeom>
          <a:solidFill>
            <a:srgbClr val="262626"/>
          </a:solidFill>
        </p:spPr>
        <p:txBody>
          <a:bodyPr vert="horz" wrap="square" lIns="0" tIns="0" rIns="0" bIns="0" rtlCol="0">
            <a:spAutoFit/>
          </a:bodyPr>
          <a:lstStyle/>
          <a:p>
            <a:pPr marL="79375">
              <a:lnSpc>
                <a:spcPct val="100000"/>
              </a:lnSpc>
            </a:pPr>
            <a:r>
              <a:rPr sz="4000" spc="-25" dirty="0">
                <a:solidFill>
                  <a:srgbClr val="FFFFFF"/>
                </a:solidFill>
                <a:latin typeface="Arial"/>
                <a:cs typeface="Arial"/>
              </a:rPr>
              <a:t>700</a:t>
            </a:r>
            <a:r>
              <a:rPr sz="4000" spc="-35" dirty="0">
                <a:solidFill>
                  <a:srgbClr val="FFFFFF"/>
                </a:solidFill>
                <a:latin typeface="Arial"/>
                <a:cs typeface="Arial"/>
              </a:rPr>
              <a:t>M</a:t>
            </a:r>
            <a:r>
              <a:rPr sz="4000" dirty="0">
                <a:solidFill>
                  <a:srgbClr val="FFFFFF"/>
                </a:solidFill>
                <a:latin typeface="Arial"/>
                <a:cs typeface="Arial"/>
              </a:rPr>
              <a:t>B</a:t>
            </a:r>
            <a:endParaRPr sz="4000">
              <a:latin typeface="Arial"/>
              <a:cs typeface="Arial"/>
            </a:endParaRPr>
          </a:p>
        </p:txBody>
      </p:sp>
      <p:sp>
        <p:nvSpPr>
          <p:cNvPr id="5" name="object 5"/>
          <p:cNvSpPr/>
          <p:nvPr/>
        </p:nvSpPr>
        <p:spPr>
          <a:xfrm>
            <a:off x="304800" y="2857500"/>
            <a:ext cx="2743200" cy="19177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962400" y="2959100"/>
            <a:ext cx="1752600" cy="774700"/>
          </a:xfrm>
          <a:prstGeom prst="rect">
            <a:avLst/>
          </a:prstGeom>
          <a:solidFill>
            <a:srgbClr val="262626"/>
          </a:solidFill>
        </p:spPr>
        <p:txBody>
          <a:bodyPr vert="horz" wrap="square" lIns="0" tIns="0" rIns="0" bIns="0" rtlCol="0">
            <a:spAutoFit/>
          </a:bodyPr>
          <a:lstStyle/>
          <a:p>
            <a:pPr marL="92075">
              <a:lnSpc>
                <a:spcPct val="100000"/>
              </a:lnSpc>
            </a:pPr>
            <a:r>
              <a:rPr sz="4000" spc="-25" dirty="0">
                <a:solidFill>
                  <a:srgbClr val="FFFFFF"/>
                </a:solidFill>
                <a:latin typeface="Arial"/>
                <a:cs typeface="Arial"/>
              </a:rPr>
              <a:t>200</a:t>
            </a:r>
            <a:r>
              <a:rPr sz="4000" spc="-15" dirty="0">
                <a:solidFill>
                  <a:srgbClr val="FFFFFF"/>
                </a:solidFill>
                <a:latin typeface="Arial"/>
                <a:cs typeface="Arial"/>
              </a:rPr>
              <a:t>G</a:t>
            </a:r>
            <a:r>
              <a:rPr sz="4000" dirty="0">
                <a:solidFill>
                  <a:srgbClr val="FFFFFF"/>
                </a:solidFill>
                <a:latin typeface="Arial"/>
                <a:cs typeface="Arial"/>
              </a:rPr>
              <a:t>B</a:t>
            </a:r>
            <a:endParaRPr sz="4000">
              <a:latin typeface="Arial"/>
              <a:cs typeface="Arial"/>
            </a:endParaRPr>
          </a:p>
        </p:txBody>
      </p:sp>
      <p:sp>
        <p:nvSpPr>
          <p:cNvPr id="7" name="object 7"/>
          <p:cNvSpPr/>
          <p:nvPr/>
        </p:nvSpPr>
        <p:spPr>
          <a:xfrm>
            <a:off x="2216150" y="1593850"/>
            <a:ext cx="1447800" cy="457200"/>
          </a:xfrm>
          <a:custGeom>
            <a:avLst/>
            <a:gdLst/>
            <a:ahLst/>
            <a:cxnLst/>
            <a:rect l="l" t="t" r="r" b="b"/>
            <a:pathLst>
              <a:path w="1447800" h="457200">
                <a:moveTo>
                  <a:pt x="1219201" y="0"/>
                </a:moveTo>
                <a:lnTo>
                  <a:pt x="1219201" y="114300"/>
                </a:lnTo>
                <a:lnTo>
                  <a:pt x="0" y="114300"/>
                </a:lnTo>
                <a:lnTo>
                  <a:pt x="0" y="342900"/>
                </a:lnTo>
                <a:lnTo>
                  <a:pt x="1219201" y="342900"/>
                </a:lnTo>
                <a:lnTo>
                  <a:pt x="1219201" y="457200"/>
                </a:lnTo>
                <a:lnTo>
                  <a:pt x="1447800" y="228601"/>
                </a:lnTo>
                <a:lnTo>
                  <a:pt x="1219201" y="0"/>
                </a:lnTo>
                <a:close/>
              </a:path>
            </a:pathLst>
          </a:custGeom>
          <a:solidFill>
            <a:srgbClr val="618FFD"/>
          </a:solidFill>
        </p:spPr>
        <p:txBody>
          <a:bodyPr wrap="square" lIns="0" tIns="0" rIns="0" bIns="0" rtlCol="0"/>
          <a:lstStyle/>
          <a:p>
            <a:endParaRPr/>
          </a:p>
        </p:txBody>
      </p:sp>
      <p:sp>
        <p:nvSpPr>
          <p:cNvPr id="8" name="object 8"/>
          <p:cNvSpPr/>
          <p:nvPr/>
        </p:nvSpPr>
        <p:spPr>
          <a:xfrm>
            <a:off x="2216150" y="1593850"/>
            <a:ext cx="1447800" cy="457200"/>
          </a:xfrm>
          <a:custGeom>
            <a:avLst/>
            <a:gdLst/>
            <a:ahLst/>
            <a:cxnLst/>
            <a:rect l="l" t="t" r="r" b="b"/>
            <a:pathLst>
              <a:path w="1447800" h="457200">
                <a:moveTo>
                  <a:pt x="0" y="114299"/>
                </a:moveTo>
                <a:lnTo>
                  <a:pt x="1219202" y="114299"/>
                </a:lnTo>
                <a:lnTo>
                  <a:pt x="1219202" y="0"/>
                </a:lnTo>
                <a:lnTo>
                  <a:pt x="1447800" y="228600"/>
                </a:lnTo>
                <a:lnTo>
                  <a:pt x="1219202" y="457200"/>
                </a:lnTo>
                <a:lnTo>
                  <a:pt x="1219202" y="342900"/>
                </a:lnTo>
                <a:lnTo>
                  <a:pt x="0" y="342900"/>
                </a:lnTo>
                <a:lnTo>
                  <a:pt x="0" y="114299"/>
                </a:lnTo>
                <a:close/>
              </a:path>
            </a:pathLst>
          </a:custGeom>
          <a:ln w="12700">
            <a:solidFill>
              <a:srgbClr val="000000"/>
            </a:solidFill>
          </a:ln>
        </p:spPr>
        <p:txBody>
          <a:bodyPr wrap="square" lIns="0" tIns="0" rIns="0" bIns="0" rtlCol="0"/>
          <a:lstStyle/>
          <a:p>
            <a:endParaRPr/>
          </a:p>
        </p:txBody>
      </p:sp>
      <p:sp>
        <p:nvSpPr>
          <p:cNvPr id="9" name="object 9"/>
          <p:cNvSpPr/>
          <p:nvPr/>
        </p:nvSpPr>
        <p:spPr>
          <a:xfrm>
            <a:off x="2749550" y="3117850"/>
            <a:ext cx="990600" cy="457200"/>
          </a:xfrm>
          <a:custGeom>
            <a:avLst/>
            <a:gdLst/>
            <a:ahLst/>
            <a:cxnLst/>
            <a:rect l="l" t="t" r="r" b="b"/>
            <a:pathLst>
              <a:path w="990600" h="457200">
                <a:moveTo>
                  <a:pt x="762000" y="0"/>
                </a:moveTo>
                <a:lnTo>
                  <a:pt x="762000" y="114300"/>
                </a:lnTo>
                <a:lnTo>
                  <a:pt x="0" y="114300"/>
                </a:lnTo>
                <a:lnTo>
                  <a:pt x="0" y="342900"/>
                </a:lnTo>
                <a:lnTo>
                  <a:pt x="762000" y="342900"/>
                </a:lnTo>
                <a:lnTo>
                  <a:pt x="762000" y="457200"/>
                </a:lnTo>
                <a:lnTo>
                  <a:pt x="990600" y="228600"/>
                </a:lnTo>
                <a:lnTo>
                  <a:pt x="762000" y="0"/>
                </a:lnTo>
                <a:close/>
              </a:path>
            </a:pathLst>
          </a:custGeom>
          <a:solidFill>
            <a:srgbClr val="618FFD"/>
          </a:solidFill>
        </p:spPr>
        <p:txBody>
          <a:bodyPr wrap="square" lIns="0" tIns="0" rIns="0" bIns="0" rtlCol="0"/>
          <a:lstStyle/>
          <a:p>
            <a:endParaRPr/>
          </a:p>
        </p:txBody>
      </p:sp>
      <p:sp>
        <p:nvSpPr>
          <p:cNvPr id="10" name="object 10"/>
          <p:cNvSpPr/>
          <p:nvPr/>
        </p:nvSpPr>
        <p:spPr>
          <a:xfrm>
            <a:off x="2749550" y="3117850"/>
            <a:ext cx="990600" cy="457200"/>
          </a:xfrm>
          <a:custGeom>
            <a:avLst/>
            <a:gdLst/>
            <a:ahLst/>
            <a:cxnLst/>
            <a:rect l="l" t="t" r="r" b="b"/>
            <a:pathLst>
              <a:path w="990600" h="457200">
                <a:moveTo>
                  <a:pt x="0" y="114300"/>
                </a:moveTo>
                <a:lnTo>
                  <a:pt x="762000" y="114300"/>
                </a:lnTo>
                <a:lnTo>
                  <a:pt x="762000" y="0"/>
                </a:lnTo>
                <a:lnTo>
                  <a:pt x="990600" y="228600"/>
                </a:lnTo>
                <a:lnTo>
                  <a:pt x="762000" y="457200"/>
                </a:lnTo>
                <a:lnTo>
                  <a:pt x="762000" y="342900"/>
                </a:lnTo>
                <a:lnTo>
                  <a:pt x="0" y="342900"/>
                </a:lnTo>
                <a:lnTo>
                  <a:pt x="0" y="114300"/>
                </a:lnTo>
                <a:close/>
              </a:path>
            </a:pathLst>
          </a:custGeom>
          <a:ln w="12700">
            <a:solidFill>
              <a:srgbClr val="000000"/>
            </a:solidFill>
          </a:ln>
        </p:spPr>
        <p:txBody>
          <a:bodyPr wrap="square" lIns="0" tIns="0" rIns="0" bIns="0" rtlCol="0"/>
          <a:lstStyle/>
          <a:p>
            <a:endParaRPr/>
          </a:p>
        </p:txBody>
      </p:sp>
      <p:sp>
        <p:nvSpPr>
          <p:cNvPr id="11" name="object 11"/>
          <p:cNvSpPr/>
          <p:nvPr/>
        </p:nvSpPr>
        <p:spPr>
          <a:xfrm>
            <a:off x="3111164" y="4458034"/>
            <a:ext cx="191770" cy="203200"/>
          </a:xfrm>
          <a:custGeom>
            <a:avLst/>
            <a:gdLst/>
            <a:ahLst/>
            <a:cxnLst/>
            <a:rect l="l" t="t" r="r" b="b"/>
            <a:pathLst>
              <a:path w="191770" h="203200">
                <a:moveTo>
                  <a:pt x="191170" y="0"/>
                </a:moveTo>
                <a:lnTo>
                  <a:pt x="0" y="0"/>
                </a:lnTo>
                <a:lnTo>
                  <a:pt x="0" y="203077"/>
                </a:lnTo>
                <a:lnTo>
                  <a:pt x="191170" y="203077"/>
                </a:lnTo>
                <a:lnTo>
                  <a:pt x="191170" y="0"/>
                </a:lnTo>
                <a:close/>
              </a:path>
            </a:pathLst>
          </a:custGeom>
          <a:solidFill>
            <a:srgbClr val="618FFD"/>
          </a:solidFill>
        </p:spPr>
        <p:txBody>
          <a:bodyPr wrap="square" lIns="0" tIns="0" rIns="0" bIns="0" rtlCol="0"/>
          <a:lstStyle/>
          <a:p>
            <a:endParaRPr/>
          </a:p>
        </p:txBody>
      </p:sp>
      <p:sp>
        <p:nvSpPr>
          <p:cNvPr id="12" name="object 12"/>
          <p:cNvSpPr/>
          <p:nvPr/>
        </p:nvSpPr>
        <p:spPr>
          <a:xfrm>
            <a:off x="2870753" y="4266865"/>
            <a:ext cx="672465" cy="191770"/>
          </a:xfrm>
          <a:custGeom>
            <a:avLst/>
            <a:gdLst/>
            <a:ahLst/>
            <a:cxnLst/>
            <a:rect l="l" t="t" r="r" b="b"/>
            <a:pathLst>
              <a:path w="672464" h="191770">
                <a:moveTo>
                  <a:pt x="671992" y="0"/>
                </a:moveTo>
                <a:lnTo>
                  <a:pt x="0" y="0"/>
                </a:lnTo>
                <a:lnTo>
                  <a:pt x="0" y="191169"/>
                </a:lnTo>
                <a:lnTo>
                  <a:pt x="671992" y="191169"/>
                </a:lnTo>
                <a:lnTo>
                  <a:pt x="671992" y="0"/>
                </a:lnTo>
                <a:close/>
              </a:path>
            </a:pathLst>
          </a:custGeom>
          <a:solidFill>
            <a:srgbClr val="618FFD"/>
          </a:solidFill>
        </p:spPr>
        <p:txBody>
          <a:bodyPr wrap="square" lIns="0" tIns="0" rIns="0" bIns="0" rtlCol="0"/>
          <a:lstStyle/>
          <a:p>
            <a:endParaRPr/>
          </a:p>
        </p:txBody>
      </p:sp>
      <p:sp>
        <p:nvSpPr>
          <p:cNvPr id="13" name="object 13"/>
          <p:cNvSpPr/>
          <p:nvPr/>
        </p:nvSpPr>
        <p:spPr>
          <a:xfrm>
            <a:off x="3111164" y="4063786"/>
            <a:ext cx="191770" cy="203200"/>
          </a:xfrm>
          <a:custGeom>
            <a:avLst/>
            <a:gdLst/>
            <a:ahLst/>
            <a:cxnLst/>
            <a:rect l="l" t="t" r="r" b="b"/>
            <a:pathLst>
              <a:path w="191770" h="203200">
                <a:moveTo>
                  <a:pt x="191170" y="0"/>
                </a:moveTo>
                <a:lnTo>
                  <a:pt x="0" y="0"/>
                </a:lnTo>
                <a:lnTo>
                  <a:pt x="0" y="203078"/>
                </a:lnTo>
                <a:lnTo>
                  <a:pt x="191170" y="203078"/>
                </a:lnTo>
                <a:lnTo>
                  <a:pt x="191170" y="0"/>
                </a:lnTo>
                <a:close/>
              </a:path>
            </a:pathLst>
          </a:custGeom>
          <a:solidFill>
            <a:srgbClr val="618FFD"/>
          </a:solidFill>
        </p:spPr>
        <p:txBody>
          <a:bodyPr wrap="square" lIns="0" tIns="0" rIns="0" bIns="0" rtlCol="0"/>
          <a:lstStyle/>
          <a:p>
            <a:endParaRPr/>
          </a:p>
        </p:txBody>
      </p:sp>
      <p:sp>
        <p:nvSpPr>
          <p:cNvPr id="14" name="object 14"/>
          <p:cNvSpPr/>
          <p:nvPr/>
        </p:nvSpPr>
        <p:spPr>
          <a:xfrm>
            <a:off x="2870754" y="4063786"/>
            <a:ext cx="672465" cy="597535"/>
          </a:xfrm>
          <a:custGeom>
            <a:avLst/>
            <a:gdLst/>
            <a:ahLst/>
            <a:cxnLst/>
            <a:rect l="l" t="t" r="r" b="b"/>
            <a:pathLst>
              <a:path w="672464" h="597535">
                <a:moveTo>
                  <a:pt x="0" y="203078"/>
                </a:moveTo>
                <a:lnTo>
                  <a:pt x="240410" y="203078"/>
                </a:lnTo>
                <a:lnTo>
                  <a:pt x="240410" y="0"/>
                </a:lnTo>
                <a:lnTo>
                  <a:pt x="431580" y="0"/>
                </a:lnTo>
                <a:lnTo>
                  <a:pt x="431580" y="203078"/>
                </a:lnTo>
                <a:lnTo>
                  <a:pt x="671992" y="203078"/>
                </a:lnTo>
                <a:lnTo>
                  <a:pt x="671992" y="394248"/>
                </a:lnTo>
                <a:lnTo>
                  <a:pt x="431580" y="394248"/>
                </a:lnTo>
                <a:lnTo>
                  <a:pt x="431580" y="597326"/>
                </a:lnTo>
                <a:lnTo>
                  <a:pt x="240410" y="597326"/>
                </a:lnTo>
                <a:lnTo>
                  <a:pt x="240410" y="394248"/>
                </a:lnTo>
                <a:lnTo>
                  <a:pt x="0" y="394248"/>
                </a:lnTo>
                <a:lnTo>
                  <a:pt x="0" y="203078"/>
                </a:lnTo>
                <a:close/>
              </a:path>
            </a:pathLst>
          </a:custGeom>
          <a:ln w="12700">
            <a:solidFill>
              <a:srgbClr val="000000"/>
            </a:solidFill>
          </a:ln>
        </p:spPr>
        <p:txBody>
          <a:bodyPr wrap="square" lIns="0" tIns="0" rIns="0" bIns="0" rtlCol="0"/>
          <a:lstStyle/>
          <a:p>
            <a:endParaRPr/>
          </a:p>
        </p:txBody>
      </p:sp>
      <p:sp>
        <p:nvSpPr>
          <p:cNvPr id="15" name="object 15"/>
          <p:cNvSpPr txBox="1"/>
          <p:nvPr/>
        </p:nvSpPr>
        <p:spPr>
          <a:xfrm>
            <a:off x="3962400" y="3873500"/>
            <a:ext cx="1752600" cy="774700"/>
          </a:xfrm>
          <a:prstGeom prst="rect">
            <a:avLst/>
          </a:prstGeom>
          <a:solidFill>
            <a:srgbClr val="262626"/>
          </a:solidFill>
        </p:spPr>
        <p:txBody>
          <a:bodyPr vert="horz" wrap="square" lIns="0" tIns="0" rIns="0" bIns="0" rtlCol="0">
            <a:spAutoFit/>
          </a:bodyPr>
          <a:lstStyle/>
          <a:p>
            <a:pPr marL="257175">
              <a:lnSpc>
                <a:spcPct val="100000"/>
              </a:lnSpc>
            </a:pPr>
            <a:r>
              <a:rPr sz="4000" dirty="0">
                <a:solidFill>
                  <a:srgbClr val="FFFFFF"/>
                </a:solidFill>
                <a:latin typeface="Arial"/>
                <a:cs typeface="Arial"/>
              </a:rPr>
              <a:t>1</a:t>
            </a:r>
            <a:r>
              <a:rPr sz="4000" spc="-40" dirty="0">
                <a:solidFill>
                  <a:srgbClr val="FFFFFF"/>
                </a:solidFill>
                <a:latin typeface="Arial"/>
                <a:cs typeface="Arial"/>
              </a:rPr>
              <a:t> </a:t>
            </a:r>
            <a:r>
              <a:rPr sz="4000" spc="-25" dirty="0">
                <a:solidFill>
                  <a:srgbClr val="FFFFFF"/>
                </a:solidFill>
                <a:latin typeface="Arial"/>
                <a:cs typeface="Arial"/>
              </a:rPr>
              <a:t>day</a:t>
            </a:r>
            <a:endParaRPr sz="40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 y="1435100"/>
            <a:ext cx="6591298" cy="33781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52400" y="368300"/>
            <a:ext cx="5791200" cy="774700"/>
          </a:xfrm>
          <a:prstGeom prst="rect">
            <a:avLst/>
          </a:prstGeom>
          <a:solidFill>
            <a:srgbClr val="262626"/>
          </a:solidFill>
        </p:spPr>
        <p:txBody>
          <a:bodyPr vert="horz" wrap="square" lIns="0" tIns="0" rIns="0" bIns="0" rtlCol="0">
            <a:spAutoFit/>
          </a:bodyPr>
          <a:lstStyle/>
          <a:p>
            <a:pPr marL="53975">
              <a:lnSpc>
                <a:spcPct val="100000"/>
              </a:lnSpc>
            </a:pPr>
            <a:r>
              <a:rPr spc="10" dirty="0"/>
              <a:t>H</a:t>
            </a:r>
            <a:r>
              <a:rPr spc="-25" dirty="0"/>
              <a:t>ea</a:t>
            </a:r>
            <a:r>
              <a:rPr spc="10" dirty="0"/>
              <a:t>l</a:t>
            </a:r>
            <a:r>
              <a:rPr spc="-20" dirty="0"/>
              <a:t>t</a:t>
            </a:r>
            <a:r>
              <a:rPr dirty="0"/>
              <a:t>h</a:t>
            </a:r>
            <a:r>
              <a:rPr spc="60" dirty="0"/>
              <a:t> </a:t>
            </a:r>
            <a:r>
              <a:rPr spc="10" dirty="0"/>
              <a:t>R</a:t>
            </a:r>
            <a:r>
              <a:rPr spc="-25" dirty="0"/>
              <a:t>e</a:t>
            </a:r>
            <a:r>
              <a:rPr dirty="0"/>
              <a:t>c</a:t>
            </a:r>
            <a:r>
              <a:rPr spc="-25" dirty="0"/>
              <a:t>o</a:t>
            </a:r>
            <a:r>
              <a:rPr spc="-35" dirty="0"/>
              <a:t>r</a:t>
            </a:r>
            <a:r>
              <a:rPr spc="-25" dirty="0"/>
              <a:t>d</a:t>
            </a:r>
            <a:r>
              <a:rPr dirty="0"/>
              <a:t>s</a:t>
            </a:r>
            <a:r>
              <a:rPr spc="85" dirty="0"/>
              <a:t> </a:t>
            </a:r>
            <a:r>
              <a:rPr spc="-1960" dirty="0">
                <a:latin typeface="Wingdings"/>
                <a:cs typeface="Wingdings"/>
              </a:rPr>
              <a:t></a:t>
            </a:r>
            <a:r>
              <a:rPr spc="80" dirty="0">
                <a:latin typeface="Times New Roman"/>
                <a:cs typeface="Times New Roman"/>
              </a:rPr>
              <a:t> </a:t>
            </a:r>
            <a:r>
              <a:rPr spc="10" dirty="0"/>
              <a:t>Di</a:t>
            </a:r>
            <a:r>
              <a:rPr spc="-25" dirty="0"/>
              <a:t>g</a:t>
            </a:r>
            <a:r>
              <a:rPr spc="10" dirty="0"/>
              <a:t>i</a:t>
            </a:r>
            <a:r>
              <a:rPr spc="-15" dirty="0"/>
              <a:t>t</a:t>
            </a:r>
            <a:r>
              <a:rPr spc="-25" dirty="0"/>
              <a:t>a</a:t>
            </a:r>
            <a:r>
              <a:rPr dirty="0"/>
              <a:t>l</a:t>
            </a:r>
          </a:p>
        </p:txBody>
      </p:sp>
      <p:sp>
        <p:nvSpPr>
          <p:cNvPr id="4" name="object 4"/>
          <p:cNvSpPr/>
          <p:nvPr/>
        </p:nvSpPr>
        <p:spPr>
          <a:xfrm>
            <a:off x="1371600" y="2882900"/>
            <a:ext cx="2133600" cy="393700"/>
          </a:xfrm>
          <a:custGeom>
            <a:avLst/>
            <a:gdLst/>
            <a:ahLst/>
            <a:cxnLst/>
            <a:rect l="l" t="t" r="r" b="b"/>
            <a:pathLst>
              <a:path w="2133600" h="393700">
                <a:moveTo>
                  <a:pt x="0" y="0"/>
                </a:moveTo>
                <a:lnTo>
                  <a:pt x="2133600" y="0"/>
                </a:lnTo>
                <a:lnTo>
                  <a:pt x="2133600" y="393700"/>
                </a:lnTo>
                <a:lnTo>
                  <a:pt x="0" y="393700"/>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5410200" y="3492500"/>
            <a:ext cx="1219200" cy="609600"/>
          </a:xfrm>
          <a:custGeom>
            <a:avLst/>
            <a:gdLst/>
            <a:ahLst/>
            <a:cxnLst/>
            <a:rect l="l" t="t" r="r" b="b"/>
            <a:pathLst>
              <a:path w="1219200" h="609600">
                <a:moveTo>
                  <a:pt x="0" y="0"/>
                </a:moveTo>
                <a:lnTo>
                  <a:pt x="1219200" y="0"/>
                </a:lnTo>
                <a:lnTo>
                  <a:pt x="1219200" y="609600"/>
                </a:lnTo>
                <a:lnTo>
                  <a:pt x="0" y="609600"/>
                </a:lnTo>
                <a:lnTo>
                  <a:pt x="0" y="0"/>
                </a:lnTo>
                <a:close/>
              </a:path>
            </a:pathLst>
          </a:custGeom>
          <a:solidFill>
            <a:srgbClr val="FFFFFF"/>
          </a:solidFill>
        </p:spPr>
        <p:txBody>
          <a:bodyPr wrap="square" lIns="0" tIns="0" rIns="0" bIns="0" rtlCol="0"/>
          <a:lstStyle/>
          <a:p>
            <a:endParaRPr/>
          </a:p>
        </p:txBody>
      </p:sp>
      <p:sp>
        <p:nvSpPr>
          <p:cNvPr id="6" name="object 6"/>
          <p:cNvSpPr txBox="1"/>
          <p:nvPr/>
        </p:nvSpPr>
        <p:spPr>
          <a:xfrm>
            <a:off x="1616106" y="2957190"/>
            <a:ext cx="4838700" cy="1146175"/>
          </a:xfrm>
          <a:prstGeom prst="rect">
            <a:avLst/>
          </a:prstGeom>
        </p:spPr>
        <p:txBody>
          <a:bodyPr vert="horz" wrap="square" lIns="0" tIns="0" rIns="0" bIns="0" rtlCol="0">
            <a:spAutoFit/>
          </a:bodyPr>
          <a:lstStyle/>
          <a:p>
            <a:pPr marL="12700">
              <a:lnSpc>
                <a:spcPct val="100000"/>
              </a:lnSpc>
            </a:pPr>
            <a:r>
              <a:rPr sz="2000" spc="-45" dirty="0">
                <a:solidFill>
                  <a:srgbClr val="01186C"/>
                </a:solidFill>
                <a:latin typeface="Arial"/>
                <a:cs typeface="Arial"/>
              </a:rPr>
              <a:t>Di</a:t>
            </a:r>
            <a:r>
              <a:rPr sz="2000" spc="-15" dirty="0">
                <a:solidFill>
                  <a:srgbClr val="01186C"/>
                </a:solidFill>
                <a:latin typeface="Arial"/>
                <a:cs typeface="Arial"/>
              </a:rPr>
              <a:t>g</a:t>
            </a:r>
            <a:r>
              <a:rPr sz="2000" spc="-45" dirty="0">
                <a:solidFill>
                  <a:srgbClr val="01186C"/>
                </a:solidFill>
                <a:latin typeface="Arial"/>
                <a:cs typeface="Arial"/>
              </a:rPr>
              <a:t>i</a:t>
            </a:r>
            <a:r>
              <a:rPr sz="2000" spc="30" dirty="0">
                <a:solidFill>
                  <a:srgbClr val="01186C"/>
                </a:solidFill>
                <a:latin typeface="Arial"/>
                <a:cs typeface="Arial"/>
              </a:rPr>
              <a:t>t</a:t>
            </a:r>
            <a:r>
              <a:rPr sz="2000" spc="-15" dirty="0">
                <a:solidFill>
                  <a:srgbClr val="01186C"/>
                </a:solidFill>
                <a:latin typeface="Arial"/>
                <a:cs typeface="Arial"/>
              </a:rPr>
              <a:t>a</a:t>
            </a:r>
            <a:r>
              <a:rPr sz="2000" dirty="0">
                <a:solidFill>
                  <a:srgbClr val="01186C"/>
                </a:solidFill>
                <a:latin typeface="Arial"/>
                <a:cs typeface="Arial"/>
              </a:rPr>
              <a:t>l</a:t>
            </a:r>
            <a:r>
              <a:rPr sz="2000" spc="95" dirty="0">
                <a:solidFill>
                  <a:srgbClr val="01186C"/>
                </a:solidFill>
                <a:latin typeface="Arial"/>
                <a:cs typeface="Arial"/>
              </a:rPr>
              <a:t> </a:t>
            </a:r>
            <a:r>
              <a:rPr sz="2000" spc="30" dirty="0">
                <a:solidFill>
                  <a:srgbClr val="01186C"/>
                </a:solidFill>
                <a:latin typeface="Arial"/>
                <a:cs typeface="Arial"/>
              </a:rPr>
              <a:t>r</a:t>
            </a:r>
            <a:r>
              <a:rPr sz="2000" spc="-15" dirty="0">
                <a:solidFill>
                  <a:srgbClr val="01186C"/>
                </a:solidFill>
                <a:latin typeface="Arial"/>
                <a:cs typeface="Arial"/>
              </a:rPr>
              <a:t>e</a:t>
            </a:r>
            <a:r>
              <a:rPr sz="2000" dirty="0">
                <a:solidFill>
                  <a:srgbClr val="01186C"/>
                </a:solidFill>
                <a:latin typeface="Arial"/>
                <a:cs typeface="Arial"/>
              </a:rPr>
              <a:t>c</a:t>
            </a:r>
            <a:r>
              <a:rPr sz="2000" spc="-15" dirty="0">
                <a:solidFill>
                  <a:srgbClr val="01186C"/>
                </a:solidFill>
                <a:latin typeface="Arial"/>
                <a:cs typeface="Arial"/>
              </a:rPr>
              <a:t>o</a:t>
            </a:r>
            <a:r>
              <a:rPr sz="2000" spc="30" dirty="0">
                <a:solidFill>
                  <a:srgbClr val="01186C"/>
                </a:solidFill>
                <a:latin typeface="Arial"/>
                <a:cs typeface="Arial"/>
              </a:rPr>
              <a:t>r</a:t>
            </a:r>
            <a:r>
              <a:rPr sz="2000" spc="-15" dirty="0">
                <a:solidFill>
                  <a:srgbClr val="01186C"/>
                </a:solidFill>
                <a:latin typeface="Arial"/>
                <a:cs typeface="Arial"/>
              </a:rPr>
              <a:t>d</a:t>
            </a:r>
            <a:r>
              <a:rPr sz="2000" dirty="0">
                <a:solidFill>
                  <a:srgbClr val="01186C"/>
                </a:solidFill>
                <a:latin typeface="Arial"/>
                <a:cs typeface="Arial"/>
              </a:rPr>
              <a:t>s</a:t>
            </a:r>
            <a:endParaRPr sz="2000">
              <a:latin typeface="Arial"/>
              <a:cs typeface="Arial"/>
            </a:endParaRPr>
          </a:p>
          <a:p>
            <a:pPr>
              <a:lnSpc>
                <a:spcPct val="100000"/>
              </a:lnSpc>
              <a:spcBef>
                <a:spcPts val="12"/>
              </a:spcBef>
            </a:pPr>
            <a:endParaRPr sz="1750">
              <a:latin typeface="Times New Roman"/>
              <a:cs typeface="Times New Roman"/>
            </a:endParaRPr>
          </a:p>
          <a:p>
            <a:pPr marL="3975100" marR="5080" indent="88900">
              <a:lnSpc>
                <a:spcPct val="100000"/>
              </a:lnSpc>
            </a:pPr>
            <a:r>
              <a:rPr sz="2000" spc="-35" dirty="0">
                <a:solidFill>
                  <a:srgbClr val="009D00"/>
                </a:solidFill>
                <a:latin typeface="Arial"/>
                <a:cs typeface="Arial"/>
              </a:rPr>
              <a:t>P</a:t>
            </a:r>
            <a:r>
              <a:rPr sz="2000" spc="-15" dirty="0">
                <a:solidFill>
                  <a:srgbClr val="009D00"/>
                </a:solidFill>
                <a:latin typeface="Arial"/>
                <a:cs typeface="Arial"/>
              </a:rPr>
              <a:t>ape</a:t>
            </a:r>
            <a:r>
              <a:rPr sz="2000" dirty="0">
                <a:solidFill>
                  <a:srgbClr val="009D00"/>
                </a:solidFill>
                <a:latin typeface="Arial"/>
                <a:cs typeface="Arial"/>
              </a:rPr>
              <a:t>r </a:t>
            </a:r>
            <a:r>
              <a:rPr sz="2000" spc="30" dirty="0">
                <a:solidFill>
                  <a:srgbClr val="009D00"/>
                </a:solidFill>
                <a:latin typeface="Arial"/>
                <a:cs typeface="Arial"/>
              </a:rPr>
              <a:t>r</a:t>
            </a:r>
            <a:r>
              <a:rPr sz="2000" spc="-15" dirty="0">
                <a:solidFill>
                  <a:srgbClr val="009D00"/>
                </a:solidFill>
                <a:latin typeface="Arial"/>
                <a:cs typeface="Arial"/>
              </a:rPr>
              <a:t>e</a:t>
            </a:r>
            <a:r>
              <a:rPr sz="2000" dirty="0">
                <a:solidFill>
                  <a:srgbClr val="009D00"/>
                </a:solidFill>
                <a:latin typeface="Arial"/>
                <a:cs typeface="Arial"/>
              </a:rPr>
              <a:t>c</a:t>
            </a:r>
            <a:r>
              <a:rPr sz="2000" spc="-15" dirty="0">
                <a:solidFill>
                  <a:srgbClr val="009D00"/>
                </a:solidFill>
                <a:latin typeface="Arial"/>
                <a:cs typeface="Arial"/>
              </a:rPr>
              <a:t>o</a:t>
            </a:r>
            <a:r>
              <a:rPr sz="2000" spc="30" dirty="0">
                <a:solidFill>
                  <a:srgbClr val="009D00"/>
                </a:solidFill>
                <a:latin typeface="Arial"/>
                <a:cs typeface="Arial"/>
              </a:rPr>
              <a:t>r</a:t>
            </a:r>
            <a:r>
              <a:rPr sz="2000" spc="-15" dirty="0">
                <a:solidFill>
                  <a:srgbClr val="009D00"/>
                </a:solidFill>
                <a:latin typeface="Arial"/>
                <a:cs typeface="Arial"/>
              </a:rPr>
              <a:t>d</a:t>
            </a:r>
            <a:r>
              <a:rPr sz="2000" dirty="0">
                <a:solidFill>
                  <a:srgbClr val="009D00"/>
                </a:solidFill>
                <a:latin typeface="Arial"/>
                <a:cs typeface="Arial"/>
              </a:rPr>
              <a:t>s</a:t>
            </a:r>
            <a:endParaRPr sz="20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7670800" cy="51307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81000" y="139700"/>
            <a:ext cx="6324600" cy="1295400"/>
          </a:xfrm>
          <a:custGeom>
            <a:avLst/>
            <a:gdLst/>
            <a:ahLst/>
            <a:cxnLst/>
            <a:rect l="l" t="t" r="r" b="b"/>
            <a:pathLst>
              <a:path w="6324600" h="1295400">
                <a:moveTo>
                  <a:pt x="0" y="0"/>
                </a:moveTo>
                <a:lnTo>
                  <a:pt x="6324600" y="0"/>
                </a:lnTo>
                <a:lnTo>
                  <a:pt x="6324600" y="1295400"/>
                </a:lnTo>
                <a:lnTo>
                  <a:pt x="0" y="1295400"/>
                </a:lnTo>
                <a:lnTo>
                  <a:pt x="0" y="0"/>
                </a:lnTo>
                <a:close/>
              </a:path>
            </a:pathLst>
          </a:custGeom>
          <a:solidFill>
            <a:srgbClr val="262626"/>
          </a:solidFill>
        </p:spPr>
        <p:txBody>
          <a:bodyPr wrap="square" lIns="0" tIns="0" rIns="0" bIns="0" rtlCol="0"/>
          <a:lstStyle/>
          <a:p>
            <a:endParaRPr/>
          </a:p>
        </p:txBody>
      </p:sp>
      <p:sp>
        <p:nvSpPr>
          <p:cNvPr id="4" name="object 4"/>
          <p:cNvSpPr txBox="1"/>
          <p:nvPr/>
        </p:nvSpPr>
        <p:spPr>
          <a:xfrm>
            <a:off x="1044606" y="262880"/>
            <a:ext cx="5006975" cy="1143000"/>
          </a:xfrm>
          <a:prstGeom prst="rect">
            <a:avLst/>
          </a:prstGeom>
        </p:spPr>
        <p:txBody>
          <a:bodyPr vert="horz" wrap="square" lIns="0" tIns="0" rIns="0" bIns="0" rtlCol="0">
            <a:spAutoFit/>
          </a:bodyPr>
          <a:lstStyle/>
          <a:p>
            <a:pPr marL="88900" marR="5080" indent="-76200">
              <a:lnSpc>
                <a:spcPct val="100000"/>
              </a:lnSpc>
            </a:pPr>
            <a:r>
              <a:rPr sz="4000" spc="-25" dirty="0">
                <a:solidFill>
                  <a:srgbClr val="FFFFFF"/>
                </a:solidFill>
                <a:latin typeface="Arial"/>
                <a:cs typeface="Arial"/>
              </a:rPr>
              <a:t>12</a:t>
            </a:r>
            <a:r>
              <a:rPr sz="4000" dirty="0">
                <a:solidFill>
                  <a:srgbClr val="FFFFFF"/>
                </a:solidFill>
                <a:latin typeface="Arial"/>
                <a:cs typeface="Arial"/>
              </a:rPr>
              <a:t>0</a:t>
            </a:r>
            <a:r>
              <a:rPr sz="4000" spc="-40" dirty="0">
                <a:solidFill>
                  <a:srgbClr val="FFFFFF"/>
                </a:solidFill>
                <a:latin typeface="Arial"/>
                <a:cs typeface="Arial"/>
              </a:rPr>
              <a:t> </a:t>
            </a:r>
            <a:r>
              <a:rPr sz="4000" spc="-450" dirty="0">
                <a:solidFill>
                  <a:srgbClr val="FFFFFF"/>
                </a:solidFill>
                <a:latin typeface="Arial"/>
                <a:cs typeface="Arial"/>
              </a:rPr>
              <a:t>T</a:t>
            </a:r>
            <a:r>
              <a:rPr sz="4000" spc="-25" dirty="0">
                <a:solidFill>
                  <a:srgbClr val="FFFFFF"/>
                </a:solidFill>
                <a:latin typeface="Arial"/>
                <a:cs typeface="Arial"/>
              </a:rPr>
              <a:t>e</a:t>
            </a:r>
            <a:r>
              <a:rPr sz="4000" spc="-35" dirty="0">
                <a:solidFill>
                  <a:srgbClr val="FFFFFF"/>
                </a:solidFill>
                <a:latin typeface="Arial"/>
                <a:cs typeface="Arial"/>
              </a:rPr>
              <a:t>r</a:t>
            </a:r>
            <a:r>
              <a:rPr sz="4000" spc="-25" dirty="0">
                <a:solidFill>
                  <a:srgbClr val="FFFFFF"/>
                </a:solidFill>
                <a:latin typeface="Arial"/>
                <a:cs typeface="Arial"/>
              </a:rPr>
              <a:t>ab</a:t>
            </a:r>
            <a:r>
              <a:rPr sz="4000" spc="-5" dirty="0">
                <a:solidFill>
                  <a:srgbClr val="FFFFFF"/>
                </a:solidFill>
                <a:latin typeface="Arial"/>
                <a:cs typeface="Arial"/>
              </a:rPr>
              <a:t>y</a:t>
            </a:r>
            <a:r>
              <a:rPr sz="4000" spc="-20" dirty="0">
                <a:solidFill>
                  <a:srgbClr val="FFFFFF"/>
                </a:solidFill>
                <a:latin typeface="Arial"/>
                <a:cs typeface="Arial"/>
              </a:rPr>
              <a:t>t</a:t>
            </a:r>
            <a:r>
              <a:rPr sz="4000" spc="-25" dirty="0">
                <a:solidFill>
                  <a:srgbClr val="FFFFFF"/>
                </a:solidFill>
                <a:latin typeface="Arial"/>
                <a:cs typeface="Arial"/>
              </a:rPr>
              <a:t>e</a:t>
            </a:r>
            <a:r>
              <a:rPr sz="4000" dirty="0">
                <a:solidFill>
                  <a:srgbClr val="FFFFFF"/>
                </a:solidFill>
                <a:latin typeface="Arial"/>
                <a:cs typeface="Arial"/>
              </a:rPr>
              <a:t>s</a:t>
            </a:r>
            <a:r>
              <a:rPr sz="4000" spc="185" dirty="0">
                <a:solidFill>
                  <a:srgbClr val="FFFFFF"/>
                </a:solidFill>
                <a:latin typeface="Arial"/>
                <a:cs typeface="Arial"/>
              </a:rPr>
              <a:t> </a:t>
            </a:r>
            <a:r>
              <a:rPr sz="4000" spc="10" dirty="0">
                <a:solidFill>
                  <a:srgbClr val="FFFFFF"/>
                </a:solidFill>
                <a:latin typeface="Arial"/>
                <a:cs typeface="Arial"/>
              </a:rPr>
              <a:t>i</a:t>
            </a:r>
            <a:r>
              <a:rPr sz="4000" dirty="0">
                <a:solidFill>
                  <a:srgbClr val="FFFFFF"/>
                </a:solidFill>
                <a:latin typeface="Arial"/>
                <a:cs typeface="Arial"/>
              </a:rPr>
              <a:t>n</a:t>
            </a:r>
            <a:r>
              <a:rPr sz="4000" spc="-40" dirty="0">
                <a:solidFill>
                  <a:srgbClr val="FFFFFF"/>
                </a:solidFill>
                <a:latin typeface="Arial"/>
                <a:cs typeface="Arial"/>
              </a:rPr>
              <a:t> </a:t>
            </a:r>
            <a:r>
              <a:rPr sz="4000" spc="-25" dirty="0">
                <a:solidFill>
                  <a:srgbClr val="FFFFFF"/>
                </a:solidFill>
                <a:latin typeface="Arial"/>
                <a:cs typeface="Arial"/>
              </a:rPr>
              <a:t>201</a:t>
            </a:r>
            <a:r>
              <a:rPr sz="4000" dirty="0">
                <a:solidFill>
                  <a:srgbClr val="FFFFFF"/>
                </a:solidFill>
                <a:latin typeface="Arial"/>
                <a:cs typeface="Arial"/>
              </a:rPr>
              <a:t>3 </a:t>
            </a:r>
            <a:r>
              <a:rPr sz="4000" spc="-25" dirty="0">
                <a:solidFill>
                  <a:srgbClr val="FFFFFF"/>
                </a:solidFill>
                <a:latin typeface="Arial"/>
                <a:cs typeface="Arial"/>
              </a:rPr>
              <a:t>2</a:t>
            </a:r>
            <a:r>
              <a:rPr sz="4000" dirty="0">
                <a:solidFill>
                  <a:srgbClr val="FFFFFF"/>
                </a:solidFill>
                <a:latin typeface="Arial"/>
                <a:cs typeface="Arial"/>
              </a:rPr>
              <a:t>X</a:t>
            </a:r>
            <a:r>
              <a:rPr sz="4000" spc="20" dirty="0">
                <a:solidFill>
                  <a:srgbClr val="FFFFFF"/>
                </a:solidFill>
                <a:latin typeface="Arial"/>
                <a:cs typeface="Arial"/>
              </a:rPr>
              <a:t> </a:t>
            </a:r>
            <a:r>
              <a:rPr sz="4000" spc="-35" dirty="0">
                <a:solidFill>
                  <a:srgbClr val="FFFFFF"/>
                </a:solidFill>
                <a:latin typeface="Arial"/>
                <a:cs typeface="Arial"/>
              </a:rPr>
              <a:t>m</a:t>
            </a:r>
            <a:r>
              <a:rPr sz="4000" spc="-25" dirty="0">
                <a:solidFill>
                  <a:srgbClr val="FFFFFF"/>
                </a:solidFill>
                <a:latin typeface="Arial"/>
                <a:cs typeface="Arial"/>
              </a:rPr>
              <a:t>o</a:t>
            </a:r>
            <a:r>
              <a:rPr sz="4000" spc="-35" dirty="0">
                <a:solidFill>
                  <a:srgbClr val="FFFFFF"/>
                </a:solidFill>
                <a:latin typeface="Arial"/>
                <a:cs typeface="Arial"/>
              </a:rPr>
              <a:t>r</a:t>
            </a:r>
            <a:r>
              <a:rPr sz="4000" dirty="0">
                <a:solidFill>
                  <a:srgbClr val="FFFFFF"/>
                </a:solidFill>
                <a:latin typeface="Arial"/>
                <a:cs typeface="Arial"/>
              </a:rPr>
              <a:t>e</a:t>
            </a:r>
            <a:r>
              <a:rPr sz="4000" spc="60" dirty="0">
                <a:solidFill>
                  <a:srgbClr val="FFFFFF"/>
                </a:solidFill>
                <a:latin typeface="Arial"/>
                <a:cs typeface="Arial"/>
              </a:rPr>
              <a:t> </a:t>
            </a:r>
            <a:r>
              <a:rPr sz="4000" spc="-20" dirty="0">
                <a:solidFill>
                  <a:srgbClr val="FFFFFF"/>
                </a:solidFill>
                <a:latin typeface="Arial"/>
                <a:cs typeface="Arial"/>
              </a:rPr>
              <a:t>t</a:t>
            </a:r>
            <a:r>
              <a:rPr sz="4000" spc="-30" dirty="0">
                <a:solidFill>
                  <a:srgbClr val="FFFFFF"/>
                </a:solidFill>
                <a:latin typeface="Arial"/>
                <a:cs typeface="Arial"/>
              </a:rPr>
              <a:t>ha</a:t>
            </a:r>
            <a:r>
              <a:rPr sz="4000" dirty="0">
                <a:solidFill>
                  <a:srgbClr val="FFFFFF"/>
                </a:solidFill>
                <a:latin typeface="Arial"/>
                <a:cs typeface="Arial"/>
              </a:rPr>
              <a:t>n</a:t>
            </a:r>
            <a:r>
              <a:rPr sz="4000" spc="60" dirty="0">
                <a:solidFill>
                  <a:srgbClr val="FFFFFF"/>
                </a:solidFill>
                <a:latin typeface="Arial"/>
                <a:cs typeface="Arial"/>
              </a:rPr>
              <a:t> </a:t>
            </a:r>
            <a:r>
              <a:rPr sz="4000" spc="10" dirty="0">
                <a:solidFill>
                  <a:srgbClr val="FFFFFF"/>
                </a:solidFill>
                <a:latin typeface="Arial"/>
                <a:cs typeface="Arial"/>
              </a:rPr>
              <a:t>i</a:t>
            </a:r>
            <a:r>
              <a:rPr sz="4000" dirty="0">
                <a:solidFill>
                  <a:srgbClr val="FFFFFF"/>
                </a:solidFill>
                <a:latin typeface="Arial"/>
                <a:cs typeface="Arial"/>
              </a:rPr>
              <a:t>n</a:t>
            </a:r>
            <a:r>
              <a:rPr sz="4000" spc="60" dirty="0">
                <a:solidFill>
                  <a:srgbClr val="FFFFFF"/>
                </a:solidFill>
                <a:latin typeface="Arial"/>
                <a:cs typeface="Arial"/>
              </a:rPr>
              <a:t> </a:t>
            </a:r>
            <a:r>
              <a:rPr sz="4000" spc="-25" dirty="0">
                <a:solidFill>
                  <a:srgbClr val="FFFFFF"/>
                </a:solidFill>
                <a:latin typeface="Arial"/>
                <a:cs typeface="Arial"/>
              </a:rPr>
              <a:t>2</a:t>
            </a:r>
            <a:r>
              <a:rPr sz="4000" spc="-30" dirty="0">
                <a:solidFill>
                  <a:srgbClr val="FFFFFF"/>
                </a:solidFill>
                <a:latin typeface="Arial"/>
                <a:cs typeface="Arial"/>
              </a:rPr>
              <a:t>0</a:t>
            </a:r>
            <a:r>
              <a:rPr sz="4000" spc="-325" dirty="0">
                <a:solidFill>
                  <a:srgbClr val="FFFFFF"/>
                </a:solidFill>
                <a:latin typeface="Arial"/>
                <a:cs typeface="Arial"/>
              </a:rPr>
              <a:t>1</a:t>
            </a:r>
            <a:r>
              <a:rPr sz="4000" dirty="0">
                <a:solidFill>
                  <a:srgbClr val="FFFFFF"/>
                </a:solidFill>
                <a:latin typeface="Arial"/>
                <a:cs typeface="Arial"/>
              </a:rPr>
              <a:t>1</a:t>
            </a:r>
            <a:endParaRPr sz="40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4584700"/>
            <a:ext cx="3352800" cy="508000"/>
          </a:xfrm>
          <a:custGeom>
            <a:avLst/>
            <a:gdLst/>
            <a:ahLst/>
            <a:cxnLst/>
            <a:rect l="l" t="t" r="r" b="b"/>
            <a:pathLst>
              <a:path w="3352800" h="508000">
                <a:moveTo>
                  <a:pt x="0" y="0"/>
                </a:moveTo>
                <a:lnTo>
                  <a:pt x="3352800" y="0"/>
                </a:lnTo>
                <a:lnTo>
                  <a:pt x="3352800" y="508000"/>
                </a:lnTo>
                <a:lnTo>
                  <a:pt x="0" y="508000"/>
                </a:lnTo>
                <a:lnTo>
                  <a:pt x="0" y="0"/>
                </a:lnTo>
                <a:close/>
              </a:path>
            </a:pathLst>
          </a:custGeom>
          <a:solidFill>
            <a:srgbClr val="262626"/>
          </a:solidFill>
        </p:spPr>
        <p:txBody>
          <a:bodyPr wrap="square" lIns="0" tIns="0" rIns="0" bIns="0" rtlCol="0"/>
          <a:lstStyle/>
          <a:p>
            <a:endParaRPr/>
          </a:p>
        </p:txBody>
      </p:sp>
      <p:sp>
        <p:nvSpPr>
          <p:cNvPr id="3" name="object 3"/>
          <p:cNvSpPr/>
          <p:nvPr/>
        </p:nvSpPr>
        <p:spPr>
          <a:xfrm>
            <a:off x="228600" y="139700"/>
            <a:ext cx="8445500" cy="13462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14399" y="1435100"/>
            <a:ext cx="1816100" cy="347980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076575" y="4697343"/>
            <a:ext cx="3302000" cy="330200"/>
          </a:xfrm>
          <a:prstGeom prst="rect">
            <a:avLst/>
          </a:prstGeom>
        </p:spPr>
        <p:txBody>
          <a:bodyPr vert="horz" wrap="square" lIns="0" tIns="0" rIns="0" bIns="0" rtlCol="0">
            <a:spAutoFit/>
          </a:bodyPr>
          <a:lstStyle/>
          <a:p>
            <a:pPr marL="12700">
              <a:lnSpc>
                <a:spcPct val="100000"/>
              </a:lnSpc>
            </a:pPr>
            <a:r>
              <a:rPr sz="2400" dirty="0">
                <a:solidFill>
                  <a:srgbClr val="FFFFFF"/>
                </a:solidFill>
                <a:latin typeface="Arial"/>
                <a:cs typeface="Arial"/>
              </a:rPr>
              <a:t>Mc</a:t>
            </a:r>
            <a:r>
              <a:rPr sz="2400" spc="-5" dirty="0">
                <a:solidFill>
                  <a:srgbClr val="FFFFFF"/>
                </a:solidFill>
                <a:latin typeface="Arial"/>
                <a:cs typeface="Arial"/>
              </a:rPr>
              <a:t>K</a:t>
            </a:r>
            <a:r>
              <a:rPr sz="2400" spc="-35" dirty="0">
                <a:solidFill>
                  <a:srgbClr val="FFFFFF"/>
                </a:solidFill>
                <a:latin typeface="Arial"/>
                <a:cs typeface="Arial"/>
              </a:rPr>
              <a:t>in</a:t>
            </a:r>
            <a:r>
              <a:rPr sz="2400" dirty="0">
                <a:solidFill>
                  <a:srgbClr val="FFFFFF"/>
                </a:solidFill>
                <a:latin typeface="Arial"/>
                <a:cs typeface="Arial"/>
              </a:rPr>
              <a:t>s</a:t>
            </a:r>
            <a:r>
              <a:rPr sz="2400" spc="-35" dirty="0">
                <a:solidFill>
                  <a:srgbClr val="FFFFFF"/>
                </a:solidFill>
                <a:latin typeface="Arial"/>
                <a:cs typeface="Arial"/>
              </a:rPr>
              <a:t>e</a:t>
            </a:r>
            <a:r>
              <a:rPr sz="2400" dirty="0">
                <a:solidFill>
                  <a:srgbClr val="FFFFFF"/>
                </a:solidFill>
                <a:latin typeface="Arial"/>
                <a:cs typeface="Arial"/>
              </a:rPr>
              <a:t>y</a:t>
            </a:r>
            <a:r>
              <a:rPr sz="2400" spc="130" dirty="0">
                <a:solidFill>
                  <a:srgbClr val="FFFFFF"/>
                </a:solidFill>
                <a:latin typeface="Arial"/>
                <a:cs typeface="Arial"/>
              </a:rPr>
              <a:t> </a:t>
            </a:r>
            <a:r>
              <a:rPr sz="2400" spc="-35" dirty="0">
                <a:solidFill>
                  <a:srgbClr val="FFFFFF"/>
                </a:solidFill>
                <a:latin typeface="Arial"/>
                <a:cs typeface="Arial"/>
              </a:rPr>
              <a:t>Repo</a:t>
            </a:r>
            <a:r>
              <a:rPr sz="2400" dirty="0">
                <a:solidFill>
                  <a:srgbClr val="FFFFFF"/>
                </a:solidFill>
                <a:latin typeface="Arial"/>
                <a:cs typeface="Arial"/>
              </a:rPr>
              <a:t>r</a:t>
            </a:r>
            <a:r>
              <a:rPr sz="2400" spc="-5" dirty="0">
                <a:solidFill>
                  <a:srgbClr val="FFFFFF"/>
                </a:solidFill>
                <a:latin typeface="Arial"/>
                <a:cs typeface="Arial"/>
              </a:rPr>
              <a:t>t</a:t>
            </a:r>
            <a:r>
              <a:rPr sz="2400" spc="165" dirty="0">
                <a:solidFill>
                  <a:srgbClr val="FFFFFF"/>
                </a:solidFill>
                <a:latin typeface="Arial"/>
                <a:cs typeface="Arial"/>
              </a:rPr>
              <a:t> </a:t>
            </a:r>
            <a:r>
              <a:rPr sz="2400" dirty="0">
                <a:solidFill>
                  <a:srgbClr val="FFFFFF"/>
                </a:solidFill>
                <a:latin typeface="Arial"/>
                <a:cs typeface="Arial"/>
              </a:rPr>
              <a:t>(</a:t>
            </a:r>
            <a:r>
              <a:rPr sz="2400" spc="-35" dirty="0">
                <a:solidFill>
                  <a:srgbClr val="FFFFFF"/>
                </a:solidFill>
                <a:latin typeface="Arial"/>
                <a:cs typeface="Arial"/>
              </a:rPr>
              <a:t>2013</a:t>
            </a:r>
            <a:r>
              <a:rPr sz="2400" dirty="0">
                <a:solidFill>
                  <a:srgbClr val="FFFFFF"/>
                </a:solidFill>
                <a:latin typeface="Arial"/>
                <a:cs typeface="Arial"/>
              </a:rPr>
              <a:t>)</a:t>
            </a:r>
            <a:endParaRPr sz="240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73100"/>
            <a:ext cx="8991600" cy="1143000"/>
          </a:xfrm>
          <a:custGeom>
            <a:avLst/>
            <a:gdLst/>
            <a:ahLst/>
            <a:cxnLst/>
            <a:rect l="l" t="t" r="r" b="b"/>
            <a:pathLst>
              <a:path w="8991600" h="1143000">
                <a:moveTo>
                  <a:pt x="0" y="0"/>
                </a:moveTo>
                <a:lnTo>
                  <a:pt x="8991600" y="0"/>
                </a:lnTo>
                <a:lnTo>
                  <a:pt x="8991600" y="1143000"/>
                </a:lnTo>
                <a:lnTo>
                  <a:pt x="0" y="1143000"/>
                </a:lnTo>
                <a:lnTo>
                  <a:pt x="0" y="0"/>
                </a:lnTo>
                <a:close/>
              </a:path>
            </a:pathLst>
          </a:custGeom>
          <a:solidFill>
            <a:srgbClr val="004E00"/>
          </a:solidFill>
        </p:spPr>
        <p:txBody>
          <a:bodyPr wrap="square" lIns="0" tIns="0" rIns="0" bIns="0" rtlCol="0"/>
          <a:lstStyle/>
          <a:p>
            <a:endParaRPr/>
          </a:p>
        </p:txBody>
      </p:sp>
      <p:sp>
        <p:nvSpPr>
          <p:cNvPr id="3" name="object 3"/>
          <p:cNvSpPr txBox="1"/>
          <p:nvPr/>
        </p:nvSpPr>
        <p:spPr>
          <a:xfrm>
            <a:off x="53975" y="1025424"/>
            <a:ext cx="8776335" cy="501015"/>
          </a:xfrm>
          <a:prstGeom prst="rect">
            <a:avLst/>
          </a:prstGeom>
        </p:spPr>
        <p:txBody>
          <a:bodyPr vert="horz" wrap="square" lIns="0" tIns="0" rIns="0" bIns="0" rtlCol="0">
            <a:spAutoFit/>
          </a:bodyPr>
          <a:lstStyle/>
          <a:p>
            <a:pPr marL="12700">
              <a:lnSpc>
                <a:spcPct val="100000"/>
              </a:lnSpc>
            </a:pPr>
            <a:r>
              <a:rPr sz="3600" dirty="0">
                <a:solidFill>
                  <a:srgbClr val="FFFFFF"/>
                </a:solidFill>
                <a:latin typeface="Arial"/>
                <a:cs typeface="Arial"/>
              </a:rPr>
              <a:t>R</a:t>
            </a:r>
            <a:r>
              <a:rPr sz="3600" spc="-5" dirty="0">
                <a:solidFill>
                  <a:srgbClr val="FFFFFF"/>
                </a:solidFill>
                <a:latin typeface="Arial"/>
                <a:cs typeface="Arial"/>
              </a:rPr>
              <a:t>e</a:t>
            </a:r>
            <a:r>
              <a:rPr sz="3600" dirty="0">
                <a:solidFill>
                  <a:srgbClr val="FFFFFF"/>
                </a:solidFill>
                <a:latin typeface="Arial"/>
                <a:cs typeface="Arial"/>
              </a:rPr>
              <a:t>c</a:t>
            </a:r>
            <a:r>
              <a:rPr sz="3600" spc="-5" dirty="0">
                <a:solidFill>
                  <a:srgbClr val="FFFFFF"/>
                </a:solidFill>
                <a:latin typeface="Arial"/>
                <a:cs typeface="Arial"/>
              </a:rPr>
              <a:t>ent </a:t>
            </a:r>
            <a:r>
              <a:rPr sz="3600" dirty="0">
                <a:solidFill>
                  <a:srgbClr val="FFFFFF"/>
                </a:solidFill>
                <a:latin typeface="Arial"/>
                <a:cs typeface="Arial"/>
              </a:rPr>
              <a:t>c</a:t>
            </a:r>
            <a:r>
              <a:rPr sz="3600" spc="-5" dirty="0">
                <a:solidFill>
                  <a:srgbClr val="FFFFFF"/>
                </a:solidFill>
                <a:latin typeface="Arial"/>
                <a:cs typeface="Arial"/>
              </a:rPr>
              <a:t>hange</a:t>
            </a:r>
            <a:r>
              <a:rPr sz="3600" dirty="0">
                <a:solidFill>
                  <a:srgbClr val="FFFFFF"/>
                </a:solidFill>
                <a:latin typeface="Arial"/>
                <a:cs typeface="Arial"/>
              </a:rPr>
              <a:t>s</a:t>
            </a:r>
            <a:r>
              <a:rPr sz="3600" spc="-5" dirty="0">
                <a:solidFill>
                  <a:srgbClr val="FFFFFF"/>
                </a:solidFill>
                <a:latin typeface="Arial"/>
                <a:cs typeface="Arial"/>
              </a:rPr>
              <a:t> </a:t>
            </a:r>
            <a:r>
              <a:rPr sz="3600" spc="-1764" dirty="0">
                <a:solidFill>
                  <a:srgbClr val="FFFFFF"/>
                </a:solidFill>
                <a:latin typeface="Wingdings"/>
                <a:cs typeface="Wingdings"/>
              </a:rPr>
              <a:t></a:t>
            </a:r>
            <a:r>
              <a:rPr sz="3600" spc="70" dirty="0">
                <a:solidFill>
                  <a:srgbClr val="FFFFFF"/>
                </a:solidFill>
                <a:latin typeface="Times New Roman"/>
                <a:cs typeface="Times New Roman"/>
              </a:rPr>
              <a:t> </a:t>
            </a:r>
            <a:r>
              <a:rPr sz="3600" spc="-5" dirty="0">
                <a:solidFill>
                  <a:srgbClr val="FFFFFF"/>
                </a:solidFill>
                <a:latin typeface="Arial"/>
                <a:cs typeface="Arial"/>
              </a:rPr>
              <a:t>B</a:t>
            </a:r>
            <a:r>
              <a:rPr sz="3600" dirty="0">
                <a:solidFill>
                  <a:srgbClr val="FFFFFF"/>
                </a:solidFill>
                <a:latin typeface="Arial"/>
                <a:cs typeface="Arial"/>
              </a:rPr>
              <a:t>ig</a:t>
            </a:r>
            <a:r>
              <a:rPr sz="3600" spc="-5" dirty="0">
                <a:solidFill>
                  <a:srgbClr val="FFFFFF"/>
                </a:solidFill>
                <a:latin typeface="Arial"/>
                <a:cs typeface="Arial"/>
              </a:rPr>
              <a:t> </a:t>
            </a:r>
            <a:r>
              <a:rPr sz="3600" dirty="0">
                <a:solidFill>
                  <a:srgbClr val="FFFFFF"/>
                </a:solidFill>
                <a:latin typeface="Arial"/>
                <a:cs typeface="Arial"/>
              </a:rPr>
              <a:t>D</a:t>
            </a:r>
            <a:r>
              <a:rPr sz="3600" spc="-5" dirty="0">
                <a:solidFill>
                  <a:srgbClr val="FFFFFF"/>
                </a:solidFill>
                <a:latin typeface="Arial"/>
                <a:cs typeface="Arial"/>
              </a:rPr>
              <a:t>a</a:t>
            </a:r>
            <a:r>
              <a:rPr sz="3600" spc="-10" dirty="0">
                <a:solidFill>
                  <a:srgbClr val="FFFFFF"/>
                </a:solidFill>
                <a:latin typeface="Arial"/>
                <a:cs typeface="Arial"/>
              </a:rPr>
              <a:t>t</a:t>
            </a:r>
            <a:r>
              <a:rPr sz="3600" dirty="0">
                <a:solidFill>
                  <a:srgbClr val="FFFFFF"/>
                </a:solidFill>
                <a:latin typeface="Arial"/>
                <a:cs typeface="Arial"/>
              </a:rPr>
              <a:t>a</a:t>
            </a:r>
            <a:r>
              <a:rPr sz="3600" spc="-5" dirty="0">
                <a:solidFill>
                  <a:srgbClr val="FFFFFF"/>
                </a:solidFill>
                <a:latin typeface="Arial"/>
                <a:cs typeface="Arial"/>
              </a:rPr>
              <a:t> </a:t>
            </a:r>
            <a:r>
              <a:rPr sz="3600" spc="-10" dirty="0">
                <a:solidFill>
                  <a:srgbClr val="FFFFFF"/>
                </a:solidFill>
                <a:latin typeface="Arial"/>
                <a:cs typeface="Arial"/>
              </a:rPr>
              <a:t>f</a:t>
            </a:r>
            <a:r>
              <a:rPr sz="3600" spc="-5" dirty="0">
                <a:solidFill>
                  <a:srgbClr val="FFFFFF"/>
                </a:solidFill>
                <a:latin typeface="Arial"/>
                <a:cs typeface="Arial"/>
              </a:rPr>
              <a:t>o</a:t>
            </a:r>
            <a:r>
              <a:rPr sz="3600" dirty="0">
                <a:solidFill>
                  <a:srgbClr val="FFFFFF"/>
                </a:solidFill>
                <a:latin typeface="Arial"/>
                <a:cs typeface="Arial"/>
              </a:rPr>
              <a:t>r H</a:t>
            </a:r>
            <a:r>
              <a:rPr sz="3600" spc="-5" dirty="0">
                <a:solidFill>
                  <a:srgbClr val="FFFFFF"/>
                </a:solidFill>
                <a:latin typeface="Arial"/>
                <a:cs typeface="Arial"/>
              </a:rPr>
              <a:t>ea</a:t>
            </a:r>
            <a:r>
              <a:rPr sz="3600" dirty="0">
                <a:solidFill>
                  <a:srgbClr val="FFFFFF"/>
                </a:solidFill>
                <a:latin typeface="Arial"/>
                <a:cs typeface="Arial"/>
              </a:rPr>
              <a:t>l</a:t>
            </a:r>
            <a:r>
              <a:rPr sz="3600" spc="-10" dirty="0">
                <a:solidFill>
                  <a:srgbClr val="FFFFFF"/>
                </a:solidFill>
                <a:latin typeface="Arial"/>
                <a:cs typeface="Arial"/>
              </a:rPr>
              <a:t>t</a:t>
            </a:r>
            <a:r>
              <a:rPr sz="3600" spc="-5" dirty="0">
                <a:solidFill>
                  <a:srgbClr val="FFFFFF"/>
                </a:solidFill>
                <a:latin typeface="Arial"/>
                <a:cs typeface="Arial"/>
              </a:rPr>
              <a:t>h</a:t>
            </a:r>
            <a:r>
              <a:rPr sz="3600" dirty="0">
                <a:solidFill>
                  <a:srgbClr val="FFFFFF"/>
                </a:solidFill>
                <a:latin typeface="Arial"/>
                <a:cs typeface="Arial"/>
              </a:rPr>
              <a:t>c</a:t>
            </a:r>
            <a:r>
              <a:rPr sz="3600" spc="-5" dirty="0">
                <a:solidFill>
                  <a:srgbClr val="FFFFFF"/>
                </a:solidFill>
                <a:latin typeface="Arial"/>
                <a:cs typeface="Arial"/>
              </a:rPr>
              <a:t>a</a:t>
            </a:r>
            <a:r>
              <a:rPr sz="3600" dirty="0">
                <a:solidFill>
                  <a:srgbClr val="FFFFFF"/>
                </a:solidFill>
                <a:latin typeface="Arial"/>
                <a:cs typeface="Arial"/>
              </a:rPr>
              <a:t>re</a:t>
            </a:r>
            <a:endParaRPr sz="3600" dirty="0">
              <a:latin typeface="Arial"/>
              <a:cs typeface="Arial"/>
            </a:endParaRPr>
          </a:p>
        </p:txBody>
      </p:sp>
      <p:sp>
        <p:nvSpPr>
          <p:cNvPr id="4" name="object 4"/>
          <p:cNvSpPr txBox="1"/>
          <p:nvPr/>
        </p:nvSpPr>
        <p:spPr>
          <a:xfrm>
            <a:off x="304800" y="2197100"/>
            <a:ext cx="5867400" cy="2133600"/>
          </a:xfrm>
          <a:prstGeom prst="rect">
            <a:avLst/>
          </a:prstGeom>
          <a:solidFill>
            <a:srgbClr val="004E00"/>
          </a:solidFill>
        </p:spPr>
        <p:txBody>
          <a:bodyPr vert="horz" wrap="square" lIns="0" tIns="0" rIns="0" bIns="0" rtlCol="0">
            <a:spAutoFit/>
          </a:bodyPr>
          <a:lstStyle/>
          <a:p>
            <a:pPr marL="130175" marR="142240" indent="635" algn="ctr">
              <a:lnSpc>
                <a:spcPts val="4300"/>
              </a:lnSpc>
            </a:pPr>
            <a:r>
              <a:rPr sz="3600" dirty="0">
                <a:solidFill>
                  <a:srgbClr val="FFFFFF"/>
                </a:solidFill>
                <a:latin typeface="Arial"/>
                <a:cs typeface="Arial"/>
              </a:rPr>
              <a:t>R</a:t>
            </a:r>
            <a:r>
              <a:rPr sz="3600" spc="-5" dirty="0">
                <a:solidFill>
                  <a:srgbClr val="FFFFFF"/>
                </a:solidFill>
                <a:latin typeface="Arial"/>
                <a:cs typeface="Arial"/>
              </a:rPr>
              <a:t>edu</a:t>
            </a:r>
            <a:r>
              <a:rPr sz="3600" dirty="0">
                <a:solidFill>
                  <a:srgbClr val="FFFFFF"/>
                </a:solidFill>
                <a:latin typeface="Arial"/>
                <a:cs typeface="Arial"/>
              </a:rPr>
              <a:t>c</a:t>
            </a:r>
            <a:r>
              <a:rPr sz="3600" spc="-5" dirty="0">
                <a:solidFill>
                  <a:srgbClr val="FFFFFF"/>
                </a:solidFill>
                <a:latin typeface="Arial"/>
                <a:cs typeface="Arial"/>
              </a:rPr>
              <a:t>e</a:t>
            </a:r>
            <a:r>
              <a:rPr sz="3600" dirty="0">
                <a:solidFill>
                  <a:srgbClr val="FFFFFF"/>
                </a:solidFill>
                <a:latin typeface="Arial"/>
                <a:cs typeface="Arial"/>
              </a:rPr>
              <a:t>d</a:t>
            </a:r>
            <a:r>
              <a:rPr sz="3600" spc="-5" dirty="0">
                <a:solidFill>
                  <a:srgbClr val="FFFFFF"/>
                </a:solidFill>
                <a:latin typeface="Arial"/>
                <a:cs typeface="Arial"/>
              </a:rPr>
              <a:t> </a:t>
            </a:r>
            <a:r>
              <a:rPr sz="3600" dirty="0">
                <a:solidFill>
                  <a:srgbClr val="FFFFFF"/>
                </a:solidFill>
                <a:latin typeface="Arial"/>
                <a:cs typeface="Arial"/>
              </a:rPr>
              <a:t>C</a:t>
            </a:r>
            <a:r>
              <a:rPr sz="3600" spc="-5" dirty="0">
                <a:solidFill>
                  <a:srgbClr val="FFFFFF"/>
                </a:solidFill>
                <a:latin typeface="Arial"/>
                <a:cs typeface="Arial"/>
              </a:rPr>
              <a:t>ost</a:t>
            </a:r>
            <a:r>
              <a:rPr sz="3600" spc="-204" dirty="0">
                <a:solidFill>
                  <a:srgbClr val="FFFFFF"/>
                </a:solidFill>
                <a:latin typeface="Arial"/>
                <a:cs typeface="Arial"/>
              </a:rPr>
              <a:t> </a:t>
            </a:r>
            <a:r>
              <a:rPr sz="3600" spc="-5" dirty="0">
                <a:solidFill>
                  <a:srgbClr val="FFFFFF"/>
                </a:solidFill>
                <a:latin typeface="Arial"/>
                <a:cs typeface="Arial"/>
              </a:rPr>
              <a:t>Ana</a:t>
            </a:r>
            <a:r>
              <a:rPr sz="3600" dirty="0">
                <a:solidFill>
                  <a:srgbClr val="FFFFFF"/>
                </a:solidFill>
                <a:latin typeface="Arial"/>
                <a:cs typeface="Arial"/>
              </a:rPr>
              <a:t>lysis C</a:t>
            </a:r>
            <a:r>
              <a:rPr sz="3600" spc="-5" dirty="0">
                <a:solidFill>
                  <a:srgbClr val="FFFFFF"/>
                </a:solidFill>
                <a:latin typeface="Arial"/>
                <a:cs typeface="Arial"/>
              </a:rPr>
              <a:t>heap,</a:t>
            </a:r>
            <a:r>
              <a:rPr sz="3600" dirty="0">
                <a:solidFill>
                  <a:srgbClr val="FFFFFF"/>
                </a:solidFill>
                <a:latin typeface="Arial"/>
                <a:cs typeface="Arial"/>
              </a:rPr>
              <a:t> </a:t>
            </a:r>
            <a:r>
              <a:rPr sz="3600" spc="-5" dirty="0">
                <a:solidFill>
                  <a:srgbClr val="FFFFFF"/>
                </a:solidFill>
                <a:latin typeface="Arial"/>
                <a:cs typeface="Arial"/>
              </a:rPr>
              <a:t>La</a:t>
            </a:r>
            <a:r>
              <a:rPr sz="3600" dirty="0">
                <a:solidFill>
                  <a:srgbClr val="FFFFFF"/>
                </a:solidFill>
                <a:latin typeface="Arial"/>
                <a:cs typeface="Arial"/>
              </a:rPr>
              <a:t>r</a:t>
            </a:r>
            <a:r>
              <a:rPr sz="3600" spc="-5" dirty="0">
                <a:solidFill>
                  <a:srgbClr val="FFFFFF"/>
                </a:solidFill>
                <a:latin typeface="Arial"/>
                <a:cs typeface="Arial"/>
              </a:rPr>
              <a:t>g</a:t>
            </a:r>
            <a:r>
              <a:rPr sz="3600" dirty="0">
                <a:solidFill>
                  <a:srgbClr val="FFFFFF"/>
                </a:solidFill>
                <a:latin typeface="Arial"/>
                <a:cs typeface="Arial"/>
              </a:rPr>
              <a:t>e</a:t>
            </a:r>
            <a:r>
              <a:rPr sz="3600" spc="-5" dirty="0">
                <a:solidFill>
                  <a:srgbClr val="FFFFFF"/>
                </a:solidFill>
                <a:latin typeface="Arial"/>
                <a:cs typeface="Arial"/>
              </a:rPr>
              <a:t> </a:t>
            </a:r>
            <a:r>
              <a:rPr sz="3600" dirty="0">
                <a:solidFill>
                  <a:srgbClr val="FFFFFF"/>
                </a:solidFill>
                <a:latin typeface="Arial"/>
                <a:cs typeface="Arial"/>
              </a:rPr>
              <a:t>D</a:t>
            </a:r>
            <a:r>
              <a:rPr sz="3600" spc="-5" dirty="0">
                <a:solidFill>
                  <a:srgbClr val="FFFFFF"/>
                </a:solidFill>
                <a:latin typeface="Arial"/>
                <a:cs typeface="Arial"/>
              </a:rPr>
              <a:t>a</a:t>
            </a:r>
            <a:r>
              <a:rPr sz="3600" dirty="0">
                <a:solidFill>
                  <a:srgbClr val="FFFFFF"/>
                </a:solidFill>
                <a:latin typeface="Arial"/>
                <a:cs typeface="Arial"/>
              </a:rPr>
              <a:t>ta</a:t>
            </a:r>
            <a:r>
              <a:rPr sz="3600" spc="-5" dirty="0">
                <a:solidFill>
                  <a:srgbClr val="FFFFFF"/>
                </a:solidFill>
                <a:latin typeface="Arial"/>
                <a:cs typeface="Arial"/>
              </a:rPr>
              <a:t> S</a:t>
            </a:r>
            <a:r>
              <a:rPr sz="3600" dirty="0">
                <a:solidFill>
                  <a:srgbClr val="FFFFFF"/>
                </a:solidFill>
                <a:latin typeface="Arial"/>
                <a:cs typeface="Arial"/>
              </a:rPr>
              <a:t>t</a:t>
            </a:r>
            <a:r>
              <a:rPr sz="3600" spc="-5" dirty="0">
                <a:solidFill>
                  <a:srgbClr val="FFFFFF"/>
                </a:solidFill>
                <a:latin typeface="Arial"/>
                <a:cs typeface="Arial"/>
              </a:rPr>
              <a:t>o</a:t>
            </a:r>
            <a:r>
              <a:rPr sz="3600" dirty="0">
                <a:solidFill>
                  <a:srgbClr val="FFFFFF"/>
                </a:solidFill>
                <a:latin typeface="Arial"/>
                <a:cs typeface="Arial"/>
              </a:rPr>
              <a:t>r</a:t>
            </a:r>
            <a:r>
              <a:rPr sz="3600" spc="-5" dirty="0">
                <a:solidFill>
                  <a:srgbClr val="FFFFFF"/>
                </a:solidFill>
                <a:latin typeface="Arial"/>
                <a:cs typeface="Arial"/>
              </a:rPr>
              <a:t>ag</a:t>
            </a:r>
            <a:r>
              <a:rPr sz="3600" dirty="0">
                <a:solidFill>
                  <a:srgbClr val="FFFFFF"/>
                </a:solidFill>
                <a:latin typeface="Arial"/>
                <a:cs typeface="Arial"/>
              </a:rPr>
              <a:t>e Di</a:t>
            </a:r>
            <a:r>
              <a:rPr sz="3600" spc="-5" dirty="0">
                <a:solidFill>
                  <a:srgbClr val="FFFFFF"/>
                </a:solidFill>
                <a:latin typeface="Arial"/>
                <a:cs typeface="Arial"/>
              </a:rPr>
              <a:t>g</a:t>
            </a:r>
            <a:r>
              <a:rPr sz="3600" dirty="0">
                <a:solidFill>
                  <a:srgbClr val="FFFFFF"/>
                </a:solidFill>
                <a:latin typeface="Arial"/>
                <a:cs typeface="Arial"/>
              </a:rPr>
              <a:t>i</a:t>
            </a:r>
            <a:r>
              <a:rPr sz="3600" spc="-10" dirty="0">
                <a:solidFill>
                  <a:srgbClr val="FFFFFF"/>
                </a:solidFill>
                <a:latin typeface="Arial"/>
                <a:cs typeface="Arial"/>
              </a:rPr>
              <a:t>t</a:t>
            </a:r>
            <a:r>
              <a:rPr sz="3600" dirty="0">
                <a:solidFill>
                  <a:srgbClr val="FFFFFF"/>
                </a:solidFill>
                <a:latin typeface="Arial"/>
                <a:cs typeface="Arial"/>
              </a:rPr>
              <a:t>iz</a:t>
            </a:r>
            <a:r>
              <a:rPr sz="3600" spc="-5" dirty="0">
                <a:solidFill>
                  <a:srgbClr val="FFFFFF"/>
                </a:solidFill>
                <a:latin typeface="Arial"/>
                <a:cs typeface="Arial"/>
              </a:rPr>
              <a:t>a</a:t>
            </a:r>
            <a:r>
              <a:rPr sz="3600" spc="-10" dirty="0">
                <a:solidFill>
                  <a:srgbClr val="FFFFFF"/>
                </a:solidFill>
                <a:latin typeface="Arial"/>
                <a:cs typeface="Arial"/>
              </a:rPr>
              <a:t>t</a:t>
            </a:r>
            <a:r>
              <a:rPr sz="3600" dirty="0">
                <a:solidFill>
                  <a:srgbClr val="FFFFFF"/>
                </a:solidFill>
                <a:latin typeface="Arial"/>
                <a:cs typeface="Arial"/>
              </a:rPr>
              <a:t>i</a:t>
            </a:r>
            <a:r>
              <a:rPr sz="3600" spc="-5" dirty="0">
                <a:solidFill>
                  <a:srgbClr val="FFFFFF"/>
                </a:solidFill>
                <a:latin typeface="Arial"/>
                <a:cs typeface="Arial"/>
              </a:rPr>
              <a:t>o</a:t>
            </a:r>
            <a:r>
              <a:rPr sz="3600" dirty="0">
                <a:solidFill>
                  <a:srgbClr val="FFFFFF"/>
                </a:solidFill>
                <a:latin typeface="Arial"/>
                <a:cs typeface="Arial"/>
              </a:rPr>
              <a:t>n</a:t>
            </a:r>
            <a:r>
              <a:rPr sz="3600" spc="-5" dirty="0">
                <a:solidFill>
                  <a:srgbClr val="FFFFFF"/>
                </a:solidFill>
                <a:latin typeface="Arial"/>
                <a:cs typeface="Arial"/>
              </a:rPr>
              <a:t> of </a:t>
            </a:r>
            <a:r>
              <a:rPr sz="3600" dirty="0">
                <a:solidFill>
                  <a:srgbClr val="FFFFFF"/>
                </a:solidFill>
                <a:latin typeface="Arial"/>
                <a:cs typeface="Arial"/>
              </a:rPr>
              <a:t>R</a:t>
            </a:r>
            <a:r>
              <a:rPr sz="3600" spc="-5" dirty="0">
                <a:solidFill>
                  <a:srgbClr val="FFFFFF"/>
                </a:solidFill>
                <a:latin typeface="Arial"/>
                <a:cs typeface="Arial"/>
              </a:rPr>
              <a:t>e</a:t>
            </a:r>
            <a:r>
              <a:rPr sz="3600" dirty="0">
                <a:solidFill>
                  <a:srgbClr val="FFFFFF"/>
                </a:solidFill>
                <a:latin typeface="Arial"/>
                <a:cs typeface="Arial"/>
              </a:rPr>
              <a:t>c</a:t>
            </a:r>
            <a:r>
              <a:rPr sz="3600" spc="-5" dirty="0">
                <a:solidFill>
                  <a:srgbClr val="FFFFFF"/>
                </a:solidFill>
                <a:latin typeface="Arial"/>
                <a:cs typeface="Arial"/>
              </a:rPr>
              <a:t>o</a:t>
            </a:r>
            <a:r>
              <a:rPr sz="3600" dirty="0">
                <a:solidFill>
                  <a:srgbClr val="FFFFFF"/>
                </a:solidFill>
                <a:latin typeface="Arial"/>
                <a:cs typeface="Arial"/>
              </a:rPr>
              <a:t>r</a:t>
            </a:r>
            <a:r>
              <a:rPr sz="3600" spc="-5" dirty="0">
                <a:solidFill>
                  <a:srgbClr val="FFFFFF"/>
                </a:solidFill>
                <a:latin typeface="Arial"/>
                <a:cs typeface="Arial"/>
              </a:rPr>
              <a:t>d</a:t>
            </a:r>
            <a:r>
              <a:rPr sz="3600" dirty="0">
                <a:solidFill>
                  <a:srgbClr val="FFFFFF"/>
                </a:solidFill>
                <a:latin typeface="Arial"/>
                <a:cs typeface="Arial"/>
              </a:rPr>
              <a:t>s</a:t>
            </a:r>
            <a:endParaRPr sz="36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9508" rIns="0" bIns="0" rtlCol="0">
            <a:spAutoFit/>
          </a:bodyPr>
          <a:lstStyle/>
          <a:p>
            <a:pPr marL="496570">
              <a:lnSpc>
                <a:spcPct val="100000"/>
              </a:lnSpc>
            </a:pPr>
            <a:r>
              <a:rPr sz="5400" b="1" spc="-5" dirty="0">
                <a:latin typeface="Arial"/>
                <a:cs typeface="Arial"/>
              </a:rPr>
              <a:t>Why</a:t>
            </a:r>
            <a:r>
              <a:rPr sz="5400" b="1" spc="-15" dirty="0">
                <a:latin typeface="Arial"/>
                <a:cs typeface="Arial"/>
              </a:rPr>
              <a:t> </a:t>
            </a:r>
            <a:r>
              <a:rPr sz="5400" b="1" spc="-5" dirty="0">
                <a:latin typeface="Arial"/>
                <a:cs typeface="Arial"/>
              </a:rPr>
              <a:t>can </a:t>
            </a:r>
            <a:r>
              <a:rPr sz="5400" b="1" dirty="0">
                <a:latin typeface="Arial"/>
                <a:cs typeface="Arial"/>
              </a:rPr>
              <a:t>B</a:t>
            </a:r>
            <a:r>
              <a:rPr sz="5400" b="1" spc="-5" dirty="0">
                <a:latin typeface="Arial"/>
                <a:cs typeface="Arial"/>
              </a:rPr>
              <a:t>ig </a:t>
            </a:r>
            <a:r>
              <a:rPr sz="5400" b="1" dirty="0">
                <a:latin typeface="Arial"/>
                <a:cs typeface="Arial"/>
              </a:rPr>
              <a:t>D</a:t>
            </a:r>
            <a:r>
              <a:rPr sz="5400" b="1" spc="-5" dirty="0">
                <a:latin typeface="Arial"/>
                <a:cs typeface="Arial"/>
              </a:rPr>
              <a:t>a</a:t>
            </a:r>
            <a:r>
              <a:rPr sz="5400" b="1" dirty="0">
                <a:latin typeface="Arial"/>
                <a:cs typeface="Arial"/>
              </a:rPr>
              <a:t>ta</a:t>
            </a:r>
            <a:r>
              <a:rPr sz="5400" b="1" spc="-10" dirty="0">
                <a:latin typeface="Arial"/>
                <a:cs typeface="Arial"/>
              </a:rPr>
              <a:t> </a:t>
            </a:r>
            <a:r>
              <a:rPr sz="5400" b="1" dirty="0">
                <a:latin typeface="Arial"/>
                <a:cs typeface="Arial"/>
              </a:rPr>
              <a:t>h</a:t>
            </a:r>
            <a:r>
              <a:rPr sz="5400" b="1" spc="-5" dirty="0">
                <a:latin typeface="Arial"/>
                <a:cs typeface="Arial"/>
              </a:rPr>
              <a:t>e</a:t>
            </a:r>
            <a:r>
              <a:rPr sz="5400" b="1" spc="-10" dirty="0">
                <a:latin typeface="Arial"/>
                <a:cs typeface="Arial"/>
              </a:rPr>
              <a:t>l</a:t>
            </a:r>
            <a:r>
              <a:rPr sz="5400" b="1" spc="-5" dirty="0">
                <a:latin typeface="Arial"/>
                <a:cs typeface="Arial"/>
              </a:rPr>
              <a:t>p?</a:t>
            </a:r>
            <a:endParaRPr sz="5400">
              <a:latin typeface="Arial"/>
              <a:cs typeface="Arial"/>
            </a:endParaRPr>
          </a:p>
        </p:txBody>
      </p:sp>
      <p:sp>
        <p:nvSpPr>
          <p:cNvPr id="3" name="object 3"/>
          <p:cNvSpPr/>
          <p:nvPr/>
        </p:nvSpPr>
        <p:spPr>
          <a:xfrm>
            <a:off x="311150" y="1289050"/>
            <a:ext cx="1981200" cy="1752600"/>
          </a:xfrm>
          <a:custGeom>
            <a:avLst/>
            <a:gdLst/>
            <a:ahLst/>
            <a:cxnLst/>
            <a:rect l="l" t="t" r="r" b="b"/>
            <a:pathLst>
              <a:path w="1981200" h="1752600">
                <a:moveTo>
                  <a:pt x="990600" y="0"/>
                </a:moveTo>
                <a:lnTo>
                  <a:pt x="909355" y="2904"/>
                </a:lnTo>
                <a:lnTo>
                  <a:pt x="829919" y="11469"/>
                </a:lnTo>
                <a:lnTo>
                  <a:pt x="752547" y="25467"/>
                </a:lnTo>
                <a:lnTo>
                  <a:pt x="677493" y="44674"/>
                </a:lnTo>
                <a:lnTo>
                  <a:pt x="605013" y="68864"/>
                </a:lnTo>
                <a:lnTo>
                  <a:pt x="535362" y="97811"/>
                </a:lnTo>
                <a:lnTo>
                  <a:pt x="468794" y="131290"/>
                </a:lnTo>
                <a:lnTo>
                  <a:pt x="405564" y="169075"/>
                </a:lnTo>
                <a:lnTo>
                  <a:pt x="345928" y="210941"/>
                </a:lnTo>
                <a:lnTo>
                  <a:pt x="290140" y="256662"/>
                </a:lnTo>
                <a:lnTo>
                  <a:pt x="238455" y="306013"/>
                </a:lnTo>
                <a:lnTo>
                  <a:pt x="191128" y="358768"/>
                </a:lnTo>
                <a:lnTo>
                  <a:pt x="148414" y="414702"/>
                </a:lnTo>
                <a:lnTo>
                  <a:pt x="110568" y="473589"/>
                </a:lnTo>
                <a:lnTo>
                  <a:pt x="77846" y="535204"/>
                </a:lnTo>
                <a:lnTo>
                  <a:pt x="50501" y="599321"/>
                </a:lnTo>
                <a:lnTo>
                  <a:pt x="28789" y="665715"/>
                </a:lnTo>
                <a:lnTo>
                  <a:pt x="12965" y="734159"/>
                </a:lnTo>
                <a:lnTo>
                  <a:pt x="3283" y="804429"/>
                </a:lnTo>
                <a:lnTo>
                  <a:pt x="0" y="876300"/>
                </a:lnTo>
                <a:lnTo>
                  <a:pt x="3283" y="948170"/>
                </a:lnTo>
                <a:lnTo>
                  <a:pt x="12965" y="1018440"/>
                </a:lnTo>
                <a:lnTo>
                  <a:pt x="28789" y="1086884"/>
                </a:lnTo>
                <a:lnTo>
                  <a:pt x="50501" y="1153278"/>
                </a:lnTo>
                <a:lnTo>
                  <a:pt x="77846" y="1217395"/>
                </a:lnTo>
                <a:lnTo>
                  <a:pt x="110568" y="1279010"/>
                </a:lnTo>
                <a:lnTo>
                  <a:pt x="148414" y="1337897"/>
                </a:lnTo>
                <a:lnTo>
                  <a:pt x="191128" y="1393831"/>
                </a:lnTo>
                <a:lnTo>
                  <a:pt x="238455" y="1446586"/>
                </a:lnTo>
                <a:lnTo>
                  <a:pt x="290140" y="1495937"/>
                </a:lnTo>
                <a:lnTo>
                  <a:pt x="345928" y="1541658"/>
                </a:lnTo>
                <a:lnTo>
                  <a:pt x="405564" y="1583524"/>
                </a:lnTo>
                <a:lnTo>
                  <a:pt x="468794" y="1621309"/>
                </a:lnTo>
                <a:lnTo>
                  <a:pt x="535362" y="1654788"/>
                </a:lnTo>
                <a:lnTo>
                  <a:pt x="605013" y="1683735"/>
                </a:lnTo>
                <a:lnTo>
                  <a:pt x="677493" y="1707925"/>
                </a:lnTo>
                <a:lnTo>
                  <a:pt x="752547" y="1727132"/>
                </a:lnTo>
                <a:lnTo>
                  <a:pt x="829919" y="1741130"/>
                </a:lnTo>
                <a:lnTo>
                  <a:pt x="909355" y="1749695"/>
                </a:lnTo>
                <a:lnTo>
                  <a:pt x="990600" y="1752600"/>
                </a:lnTo>
                <a:lnTo>
                  <a:pt x="1071844" y="1749695"/>
                </a:lnTo>
                <a:lnTo>
                  <a:pt x="1151280" y="1741130"/>
                </a:lnTo>
                <a:lnTo>
                  <a:pt x="1228652" y="1727132"/>
                </a:lnTo>
                <a:lnTo>
                  <a:pt x="1303706" y="1707925"/>
                </a:lnTo>
                <a:lnTo>
                  <a:pt x="1376186" y="1683735"/>
                </a:lnTo>
                <a:lnTo>
                  <a:pt x="1445837" y="1654788"/>
                </a:lnTo>
                <a:lnTo>
                  <a:pt x="1512405" y="1621309"/>
                </a:lnTo>
                <a:lnTo>
                  <a:pt x="1575635" y="1583524"/>
                </a:lnTo>
                <a:lnTo>
                  <a:pt x="1635271" y="1541658"/>
                </a:lnTo>
                <a:lnTo>
                  <a:pt x="1691059" y="1495937"/>
                </a:lnTo>
                <a:lnTo>
                  <a:pt x="1742744" y="1446586"/>
                </a:lnTo>
                <a:lnTo>
                  <a:pt x="1790071" y="1393831"/>
                </a:lnTo>
                <a:lnTo>
                  <a:pt x="1832785" y="1337897"/>
                </a:lnTo>
                <a:lnTo>
                  <a:pt x="1870631" y="1279010"/>
                </a:lnTo>
                <a:lnTo>
                  <a:pt x="1903353" y="1217395"/>
                </a:lnTo>
                <a:lnTo>
                  <a:pt x="1930698" y="1153278"/>
                </a:lnTo>
                <a:lnTo>
                  <a:pt x="1952410" y="1086884"/>
                </a:lnTo>
                <a:lnTo>
                  <a:pt x="1968234" y="1018440"/>
                </a:lnTo>
                <a:lnTo>
                  <a:pt x="1977916" y="948170"/>
                </a:lnTo>
                <a:lnTo>
                  <a:pt x="1981200" y="876300"/>
                </a:lnTo>
                <a:lnTo>
                  <a:pt x="1977916" y="804429"/>
                </a:lnTo>
                <a:lnTo>
                  <a:pt x="1968234" y="734159"/>
                </a:lnTo>
                <a:lnTo>
                  <a:pt x="1952410" y="665715"/>
                </a:lnTo>
                <a:lnTo>
                  <a:pt x="1930698" y="599321"/>
                </a:lnTo>
                <a:lnTo>
                  <a:pt x="1903353" y="535204"/>
                </a:lnTo>
                <a:lnTo>
                  <a:pt x="1870631" y="473589"/>
                </a:lnTo>
                <a:lnTo>
                  <a:pt x="1832785" y="414702"/>
                </a:lnTo>
                <a:lnTo>
                  <a:pt x="1790071" y="358768"/>
                </a:lnTo>
                <a:lnTo>
                  <a:pt x="1742744" y="306013"/>
                </a:lnTo>
                <a:lnTo>
                  <a:pt x="1691059" y="256662"/>
                </a:lnTo>
                <a:lnTo>
                  <a:pt x="1635271" y="210941"/>
                </a:lnTo>
                <a:lnTo>
                  <a:pt x="1575635" y="169075"/>
                </a:lnTo>
                <a:lnTo>
                  <a:pt x="1512405" y="131290"/>
                </a:lnTo>
                <a:lnTo>
                  <a:pt x="1445837" y="97811"/>
                </a:lnTo>
                <a:lnTo>
                  <a:pt x="1376186" y="68864"/>
                </a:lnTo>
                <a:lnTo>
                  <a:pt x="1303706" y="44674"/>
                </a:lnTo>
                <a:lnTo>
                  <a:pt x="1228652" y="25467"/>
                </a:lnTo>
                <a:lnTo>
                  <a:pt x="1151280" y="11469"/>
                </a:lnTo>
                <a:lnTo>
                  <a:pt x="1071844" y="2904"/>
                </a:lnTo>
                <a:lnTo>
                  <a:pt x="990600" y="0"/>
                </a:lnTo>
                <a:close/>
              </a:path>
            </a:pathLst>
          </a:custGeom>
          <a:solidFill>
            <a:srgbClr val="618FFD"/>
          </a:solidFill>
        </p:spPr>
        <p:txBody>
          <a:bodyPr wrap="square" lIns="0" tIns="0" rIns="0" bIns="0" rtlCol="0"/>
          <a:lstStyle/>
          <a:p>
            <a:endParaRPr/>
          </a:p>
        </p:txBody>
      </p:sp>
      <p:sp>
        <p:nvSpPr>
          <p:cNvPr id="4" name="object 4"/>
          <p:cNvSpPr/>
          <p:nvPr/>
        </p:nvSpPr>
        <p:spPr>
          <a:xfrm>
            <a:off x="311150" y="1289050"/>
            <a:ext cx="1981200" cy="1752600"/>
          </a:xfrm>
          <a:custGeom>
            <a:avLst/>
            <a:gdLst/>
            <a:ahLst/>
            <a:cxnLst/>
            <a:rect l="l" t="t" r="r" b="b"/>
            <a:pathLst>
              <a:path w="1981200" h="1752600">
                <a:moveTo>
                  <a:pt x="0" y="876300"/>
                </a:moveTo>
                <a:lnTo>
                  <a:pt x="3283" y="804429"/>
                </a:lnTo>
                <a:lnTo>
                  <a:pt x="12965" y="734159"/>
                </a:lnTo>
                <a:lnTo>
                  <a:pt x="28789" y="665715"/>
                </a:lnTo>
                <a:lnTo>
                  <a:pt x="50501" y="599321"/>
                </a:lnTo>
                <a:lnTo>
                  <a:pt x="77846" y="535204"/>
                </a:lnTo>
                <a:lnTo>
                  <a:pt x="110568" y="473589"/>
                </a:lnTo>
                <a:lnTo>
                  <a:pt x="148414" y="414702"/>
                </a:lnTo>
                <a:lnTo>
                  <a:pt x="191128" y="358768"/>
                </a:lnTo>
                <a:lnTo>
                  <a:pt x="238455" y="306013"/>
                </a:lnTo>
                <a:lnTo>
                  <a:pt x="290140" y="256662"/>
                </a:lnTo>
                <a:lnTo>
                  <a:pt x="345928" y="210941"/>
                </a:lnTo>
                <a:lnTo>
                  <a:pt x="405564" y="169075"/>
                </a:lnTo>
                <a:lnTo>
                  <a:pt x="468794" y="131289"/>
                </a:lnTo>
                <a:lnTo>
                  <a:pt x="535362" y="97811"/>
                </a:lnTo>
                <a:lnTo>
                  <a:pt x="605013" y="68864"/>
                </a:lnTo>
                <a:lnTo>
                  <a:pt x="677493" y="44674"/>
                </a:lnTo>
                <a:lnTo>
                  <a:pt x="752547" y="25467"/>
                </a:lnTo>
                <a:lnTo>
                  <a:pt x="829919" y="11469"/>
                </a:lnTo>
                <a:lnTo>
                  <a:pt x="909355" y="2904"/>
                </a:lnTo>
                <a:lnTo>
                  <a:pt x="990600" y="0"/>
                </a:lnTo>
                <a:lnTo>
                  <a:pt x="1071844" y="2904"/>
                </a:lnTo>
                <a:lnTo>
                  <a:pt x="1151280" y="11469"/>
                </a:lnTo>
                <a:lnTo>
                  <a:pt x="1228652" y="25467"/>
                </a:lnTo>
                <a:lnTo>
                  <a:pt x="1303706" y="44674"/>
                </a:lnTo>
                <a:lnTo>
                  <a:pt x="1376186" y="68864"/>
                </a:lnTo>
                <a:lnTo>
                  <a:pt x="1445837" y="97811"/>
                </a:lnTo>
                <a:lnTo>
                  <a:pt x="1512405" y="131289"/>
                </a:lnTo>
                <a:lnTo>
                  <a:pt x="1575635" y="169075"/>
                </a:lnTo>
                <a:lnTo>
                  <a:pt x="1635271" y="210941"/>
                </a:lnTo>
                <a:lnTo>
                  <a:pt x="1691059" y="256662"/>
                </a:lnTo>
                <a:lnTo>
                  <a:pt x="1742744" y="306013"/>
                </a:lnTo>
                <a:lnTo>
                  <a:pt x="1790071" y="358768"/>
                </a:lnTo>
                <a:lnTo>
                  <a:pt x="1832785" y="414702"/>
                </a:lnTo>
                <a:lnTo>
                  <a:pt x="1870631" y="473589"/>
                </a:lnTo>
                <a:lnTo>
                  <a:pt x="1903353" y="535204"/>
                </a:lnTo>
                <a:lnTo>
                  <a:pt x="1930698" y="599321"/>
                </a:lnTo>
                <a:lnTo>
                  <a:pt x="1952410" y="665715"/>
                </a:lnTo>
                <a:lnTo>
                  <a:pt x="1968234" y="734159"/>
                </a:lnTo>
                <a:lnTo>
                  <a:pt x="1977916" y="804429"/>
                </a:lnTo>
                <a:lnTo>
                  <a:pt x="1981200" y="876300"/>
                </a:lnTo>
                <a:lnTo>
                  <a:pt x="1977916" y="948170"/>
                </a:lnTo>
                <a:lnTo>
                  <a:pt x="1968234" y="1018440"/>
                </a:lnTo>
                <a:lnTo>
                  <a:pt x="1952410" y="1086885"/>
                </a:lnTo>
                <a:lnTo>
                  <a:pt x="1930698" y="1153278"/>
                </a:lnTo>
                <a:lnTo>
                  <a:pt x="1903353" y="1217395"/>
                </a:lnTo>
                <a:lnTo>
                  <a:pt x="1870631" y="1279010"/>
                </a:lnTo>
                <a:lnTo>
                  <a:pt x="1832785" y="1337897"/>
                </a:lnTo>
                <a:lnTo>
                  <a:pt x="1790071" y="1393831"/>
                </a:lnTo>
                <a:lnTo>
                  <a:pt x="1742744" y="1446586"/>
                </a:lnTo>
                <a:lnTo>
                  <a:pt x="1691059" y="1495937"/>
                </a:lnTo>
                <a:lnTo>
                  <a:pt x="1635271" y="1541658"/>
                </a:lnTo>
                <a:lnTo>
                  <a:pt x="1575635" y="1583524"/>
                </a:lnTo>
                <a:lnTo>
                  <a:pt x="1512405" y="1621310"/>
                </a:lnTo>
                <a:lnTo>
                  <a:pt x="1445837" y="1654788"/>
                </a:lnTo>
                <a:lnTo>
                  <a:pt x="1376186" y="1683736"/>
                </a:lnTo>
                <a:lnTo>
                  <a:pt x="1303706" y="1707925"/>
                </a:lnTo>
                <a:lnTo>
                  <a:pt x="1228652" y="1727132"/>
                </a:lnTo>
                <a:lnTo>
                  <a:pt x="1151280" y="1741130"/>
                </a:lnTo>
                <a:lnTo>
                  <a:pt x="1071844" y="1749695"/>
                </a:lnTo>
                <a:lnTo>
                  <a:pt x="990600" y="1752600"/>
                </a:lnTo>
                <a:lnTo>
                  <a:pt x="909355" y="1749695"/>
                </a:lnTo>
                <a:lnTo>
                  <a:pt x="829919" y="1741130"/>
                </a:lnTo>
                <a:lnTo>
                  <a:pt x="752547" y="1727132"/>
                </a:lnTo>
                <a:lnTo>
                  <a:pt x="677493" y="1707925"/>
                </a:lnTo>
                <a:lnTo>
                  <a:pt x="605013" y="1683736"/>
                </a:lnTo>
                <a:lnTo>
                  <a:pt x="535362" y="1654788"/>
                </a:lnTo>
                <a:lnTo>
                  <a:pt x="468794" y="1621310"/>
                </a:lnTo>
                <a:lnTo>
                  <a:pt x="405564" y="1583524"/>
                </a:lnTo>
                <a:lnTo>
                  <a:pt x="345928" y="1541658"/>
                </a:lnTo>
                <a:lnTo>
                  <a:pt x="290140" y="1495937"/>
                </a:lnTo>
                <a:lnTo>
                  <a:pt x="238455" y="1446586"/>
                </a:lnTo>
                <a:lnTo>
                  <a:pt x="191128" y="1393831"/>
                </a:lnTo>
                <a:lnTo>
                  <a:pt x="148414" y="1337897"/>
                </a:lnTo>
                <a:lnTo>
                  <a:pt x="110568" y="1279010"/>
                </a:lnTo>
                <a:lnTo>
                  <a:pt x="77846" y="1217395"/>
                </a:lnTo>
                <a:lnTo>
                  <a:pt x="50501" y="1153278"/>
                </a:lnTo>
                <a:lnTo>
                  <a:pt x="28789" y="1086885"/>
                </a:lnTo>
                <a:lnTo>
                  <a:pt x="12965" y="1018440"/>
                </a:lnTo>
                <a:lnTo>
                  <a:pt x="3283" y="948170"/>
                </a:lnTo>
                <a:lnTo>
                  <a:pt x="0" y="876300"/>
                </a:lnTo>
                <a:close/>
              </a:path>
            </a:pathLst>
          </a:custGeom>
          <a:ln w="12700">
            <a:solidFill>
              <a:srgbClr val="000000"/>
            </a:solidFill>
          </a:ln>
        </p:spPr>
        <p:txBody>
          <a:bodyPr wrap="square" lIns="0" tIns="0" rIns="0" bIns="0" rtlCol="0"/>
          <a:lstStyle/>
          <a:p>
            <a:endParaRPr/>
          </a:p>
        </p:txBody>
      </p:sp>
      <p:sp>
        <p:nvSpPr>
          <p:cNvPr id="5" name="object 5"/>
          <p:cNvSpPr txBox="1"/>
          <p:nvPr/>
        </p:nvSpPr>
        <p:spPr>
          <a:xfrm>
            <a:off x="813593" y="2014468"/>
            <a:ext cx="957580"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P</a:t>
            </a:r>
            <a:r>
              <a:rPr sz="2400" spc="-35" dirty="0">
                <a:solidFill>
                  <a:srgbClr val="FFFFFF"/>
                </a:solidFill>
                <a:latin typeface="Arial"/>
                <a:cs typeface="Arial"/>
              </a:rPr>
              <a:t>eopl</a:t>
            </a:r>
            <a:r>
              <a:rPr sz="2400" dirty="0">
                <a:solidFill>
                  <a:srgbClr val="FFFFFF"/>
                </a:solidFill>
                <a:latin typeface="Arial"/>
                <a:cs typeface="Arial"/>
              </a:rPr>
              <a:t>e</a:t>
            </a:r>
            <a:endParaRPr sz="2400">
              <a:latin typeface="Arial"/>
              <a:cs typeface="Arial"/>
            </a:endParaRPr>
          </a:p>
        </p:txBody>
      </p:sp>
      <p:sp>
        <p:nvSpPr>
          <p:cNvPr id="6" name="object 6"/>
          <p:cNvSpPr/>
          <p:nvPr/>
        </p:nvSpPr>
        <p:spPr>
          <a:xfrm>
            <a:off x="4349750" y="1060450"/>
            <a:ext cx="2133600" cy="2057400"/>
          </a:xfrm>
          <a:custGeom>
            <a:avLst/>
            <a:gdLst/>
            <a:ahLst/>
            <a:cxnLst/>
            <a:rect l="l" t="t" r="r" b="b"/>
            <a:pathLst>
              <a:path w="2133600" h="2057400">
                <a:moveTo>
                  <a:pt x="1066800" y="0"/>
                </a:moveTo>
                <a:lnTo>
                  <a:pt x="979305" y="3410"/>
                </a:lnTo>
                <a:lnTo>
                  <a:pt x="893759" y="13463"/>
                </a:lnTo>
                <a:lnTo>
                  <a:pt x="810435" y="29896"/>
                </a:lnTo>
                <a:lnTo>
                  <a:pt x="729608" y="52443"/>
                </a:lnTo>
                <a:lnTo>
                  <a:pt x="651553" y="80840"/>
                </a:lnTo>
                <a:lnTo>
                  <a:pt x="576544" y="114821"/>
                </a:lnTo>
                <a:lnTo>
                  <a:pt x="504855" y="154122"/>
                </a:lnTo>
                <a:lnTo>
                  <a:pt x="436761" y="198479"/>
                </a:lnTo>
                <a:lnTo>
                  <a:pt x="372538" y="247626"/>
                </a:lnTo>
                <a:lnTo>
                  <a:pt x="312458" y="301299"/>
                </a:lnTo>
                <a:lnTo>
                  <a:pt x="256797" y="359232"/>
                </a:lnTo>
                <a:lnTo>
                  <a:pt x="205830" y="421162"/>
                </a:lnTo>
                <a:lnTo>
                  <a:pt x="159831" y="486824"/>
                </a:lnTo>
                <a:lnTo>
                  <a:pt x="119074" y="555952"/>
                </a:lnTo>
                <a:lnTo>
                  <a:pt x="83834" y="628283"/>
                </a:lnTo>
                <a:lnTo>
                  <a:pt x="54386" y="703551"/>
                </a:lnTo>
                <a:lnTo>
                  <a:pt x="31004" y="781491"/>
                </a:lnTo>
                <a:lnTo>
                  <a:pt x="13962" y="861839"/>
                </a:lnTo>
                <a:lnTo>
                  <a:pt x="3536" y="944330"/>
                </a:lnTo>
                <a:lnTo>
                  <a:pt x="0" y="1028700"/>
                </a:lnTo>
                <a:lnTo>
                  <a:pt x="3536" y="1113069"/>
                </a:lnTo>
                <a:lnTo>
                  <a:pt x="13962" y="1195560"/>
                </a:lnTo>
                <a:lnTo>
                  <a:pt x="31004" y="1275908"/>
                </a:lnTo>
                <a:lnTo>
                  <a:pt x="54386" y="1353848"/>
                </a:lnTo>
                <a:lnTo>
                  <a:pt x="83834" y="1429116"/>
                </a:lnTo>
                <a:lnTo>
                  <a:pt x="119074" y="1501447"/>
                </a:lnTo>
                <a:lnTo>
                  <a:pt x="159831" y="1570575"/>
                </a:lnTo>
                <a:lnTo>
                  <a:pt x="205830" y="1636237"/>
                </a:lnTo>
                <a:lnTo>
                  <a:pt x="256797" y="1698167"/>
                </a:lnTo>
                <a:lnTo>
                  <a:pt x="312458" y="1756100"/>
                </a:lnTo>
                <a:lnTo>
                  <a:pt x="372538" y="1809773"/>
                </a:lnTo>
                <a:lnTo>
                  <a:pt x="436761" y="1858920"/>
                </a:lnTo>
                <a:lnTo>
                  <a:pt x="504855" y="1903277"/>
                </a:lnTo>
                <a:lnTo>
                  <a:pt x="576544" y="1942578"/>
                </a:lnTo>
                <a:lnTo>
                  <a:pt x="651553" y="1976559"/>
                </a:lnTo>
                <a:lnTo>
                  <a:pt x="729608" y="2004956"/>
                </a:lnTo>
                <a:lnTo>
                  <a:pt x="810435" y="2027503"/>
                </a:lnTo>
                <a:lnTo>
                  <a:pt x="893759" y="2043936"/>
                </a:lnTo>
                <a:lnTo>
                  <a:pt x="979305" y="2053989"/>
                </a:lnTo>
                <a:lnTo>
                  <a:pt x="1066800" y="2057400"/>
                </a:lnTo>
                <a:lnTo>
                  <a:pt x="1154294" y="2053989"/>
                </a:lnTo>
                <a:lnTo>
                  <a:pt x="1239840" y="2043936"/>
                </a:lnTo>
                <a:lnTo>
                  <a:pt x="1323164" y="2027503"/>
                </a:lnTo>
                <a:lnTo>
                  <a:pt x="1403991" y="2004956"/>
                </a:lnTo>
                <a:lnTo>
                  <a:pt x="1482046" y="1976559"/>
                </a:lnTo>
                <a:lnTo>
                  <a:pt x="1557055" y="1942578"/>
                </a:lnTo>
                <a:lnTo>
                  <a:pt x="1628744" y="1903277"/>
                </a:lnTo>
                <a:lnTo>
                  <a:pt x="1696838" y="1858920"/>
                </a:lnTo>
                <a:lnTo>
                  <a:pt x="1761061" y="1809773"/>
                </a:lnTo>
                <a:lnTo>
                  <a:pt x="1821141" y="1756100"/>
                </a:lnTo>
                <a:lnTo>
                  <a:pt x="1876802" y="1698167"/>
                </a:lnTo>
                <a:lnTo>
                  <a:pt x="1927769" y="1636237"/>
                </a:lnTo>
                <a:lnTo>
                  <a:pt x="1973768" y="1570575"/>
                </a:lnTo>
                <a:lnTo>
                  <a:pt x="2014525" y="1501447"/>
                </a:lnTo>
                <a:lnTo>
                  <a:pt x="2049765" y="1429116"/>
                </a:lnTo>
                <a:lnTo>
                  <a:pt x="2079213" y="1353848"/>
                </a:lnTo>
                <a:lnTo>
                  <a:pt x="2102595" y="1275908"/>
                </a:lnTo>
                <a:lnTo>
                  <a:pt x="2119637" y="1195560"/>
                </a:lnTo>
                <a:lnTo>
                  <a:pt x="2130063" y="1113069"/>
                </a:lnTo>
                <a:lnTo>
                  <a:pt x="2133600" y="1028700"/>
                </a:lnTo>
                <a:lnTo>
                  <a:pt x="2130063" y="944330"/>
                </a:lnTo>
                <a:lnTo>
                  <a:pt x="2119637" y="861839"/>
                </a:lnTo>
                <a:lnTo>
                  <a:pt x="2102595" y="781491"/>
                </a:lnTo>
                <a:lnTo>
                  <a:pt x="2079213" y="703551"/>
                </a:lnTo>
                <a:lnTo>
                  <a:pt x="2049765" y="628283"/>
                </a:lnTo>
                <a:lnTo>
                  <a:pt x="2014525" y="555952"/>
                </a:lnTo>
                <a:lnTo>
                  <a:pt x="1973768" y="486824"/>
                </a:lnTo>
                <a:lnTo>
                  <a:pt x="1927769" y="421162"/>
                </a:lnTo>
                <a:lnTo>
                  <a:pt x="1876802" y="359232"/>
                </a:lnTo>
                <a:lnTo>
                  <a:pt x="1821141" y="301299"/>
                </a:lnTo>
                <a:lnTo>
                  <a:pt x="1761061" y="247626"/>
                </a:lnTo>
                <a:lnTo>
                  <a:pt x="1696838" y="198479"/>
                </a:lnTo>
                <a:lnTo>
                  <a:pt x="1628744" y="154122"/>
                </a:lnTo>
                <a:lnTo>
                  <a:pt x="1557055" y="114821"/>
                </a:lnTo>
                <a:lnTo>
                  <a:pt x="1482046" y="80840"/>
                </a:lnTo>
                <a:lnTo>
                  <a:pt x="1403991" y="52443"/>
                </a:lnTo>
                <a:lnTo>
                  <a:pt x="1323164" y="29896"/>
                </a:lnTo>
                <a:lnTo>
                  <a:pt x="1239840" y="13463"/>
                </a:lnTo>
                <a:lnTo>
                  <a:pt x="1154294" y="3410"/>
                </a:lnTo>
                <a:lnTo>
                  <a:pt x="1066800" y="0"/>
                </a:lnTo>
                <a:close/>
              </a:path>
            </a:pathLst>
          </a:custGeom>
          <a:solidFill>
            <a:srgbClr val="618FFD"/>
          </a:solidFill>
        </p:spPr>
        <p:txBody>
          <a:bodyPr wrap="square" lIns="0" tIns="0" rIns="0" bIns="0" rtlCol="0"/>
          <a:lstStyle/>
          <a:p>
            <a:endParaRPr/>
          </a:p>
        </p:txBody>
      </p:sp>
      <p:sp>
        <p:nvSpPr>
          <p:cNvPr id="7" name="object 7"/>
          <p:cNvSpPr/>
          <p:nvPr/>
        </p:nvSpPr>
        <p:spPr>
          <a:xfrm>
            <a:off x="4349750" y="1060450"/>
            <a:ext cx="2133600" cy="2057400"/>
          </a:xfrm>
          <a:custGeom>
            <a:avLst/>
            <a:gdLst/>
            <a:ahLst/>
            <a:cxnLst/>
            <a:rect l="l" t="t" r="r" b="b"/>
            <a:pathLst>
              <a:path w="2133600" h="2057400">
                <a:moveTo>
                  <a:pt x="0" y="1028700"/>
                </a:moveTo>
                <a:lnTo>
                  <a:pt x="3536" y="944330"/>
                </a:lnTo>
                <a:lnTo>
                  <a:pt x="13962" y="861839"/>
                </a:lnTo>
                <a:lnTo>
                  <a:pt x="31004" y="781491"/>
                </a:lnTo>
                <a:lnTo>
                  <a:pt x="54386" y="703551"/>
                </a:lnTo>
                <a:lnTo>
                  <a:pt x="83834" y="628283"/>
                </a:lnTo>
                <a:lnTo>
                  <a:pt x="119074" y="555953"/>
                </a:lnTo>
                <a:lnTo>
                  <a:pt x="159831" y="486824"/>
                </a:lnTo>
                <a:lnTo>
                  <a:pt x="205830" y="421163"/>
                </a:lnTo>
                <a:lnTo>
                  <a:pt x="256797" y="359232"/>
                </a:lnTo>
                <a:lnTo>
                  <a:pt x="312458" y="301299"/>
                </a:lnTo>
                <a:lnTo>
                  <a:pt x="372538" y="247626"/>
                </a:lnTo>
                <a:lnTo>
                  <a:pt x="436761" y="198479"/>
                </a:lnTo>
                <a:lnTo>
                  <a:pt x="504855" y="154122"/>
                </a:lnTo>
                <a:lnTo>
                  <a:pt x="576544" y="114821"/>
                </a:lnTo>
                <a:lnTo>
                  <a:pt x="651553" y="80840"/>
                </a:lnTo>
                <a:lnTo>
                  <a:pt x="729608" y="52443"/>
                </a:lnTo>
                <a:lnTo>
                  <a:pt x="810435" y="29896"/>
                </a:lnTo>
                <a:lnTo>
                  <a:pt x="893759" y="13463"/>
                </a:lnTo>
                <a:lnTo>
                  <a:pt x="979305" y="3410"/>
                </a:lnTo>
                <a:lnTo>
                  <a:pt x="1066800" y="0"/>
                </a:lnTo>
                <a:lnTo>
                  <a:pt x="1154294" y="3410"/>
                </a:lnTo>
                <a:lnTo>
                  <a:pt x="1239840" y="13463"/>
                </a:lnTo>
                <a:lnTo>
                  <a:pt x="1323164" y="29896"/>
                </a:lnTo>
                <a:lnTo>
                  <a:pt x="1403991" y="52443"/>
                </a:lnTo>
                <a:lnTo>
                  <a:pt x="1482046" y="80840"/>
                </a:lnTo>
                <a:lnTo>
                  <a:pt x="1557055" y="114821"/>
                </a:lnTo>
                <a:lnTo>
                  <a:pt x="1628744" y="154122"/>
                </a:lnTo>
                <a:lnTo>
                  <a:pt x="1696838" y="198479"/>
                </a:lnTo>
                <a:lnTo>
                  <a:pt x="1761061" y="247626"/>
                </a:lnTo>
                <a:lnTo>
                  <a:pt x="1821141" y="301299"/>
                </a:lnTo>
                <a:lnTo>
                  <a:pt x="1876802" y="359232"/>
                </a:lnTo>
                <a:lnTo>
                  <a:pt x="1927769" y="421163"/>
                </a:lnTo>
                <a:lnTo>
                  <a:pt x="1973768" y="486824"/>
                </a:lnTo>
                <a:lnTo>
                  <a:pt x="2014525" y="555953"/>
                </a:lnTo>
                <a:lnTo>
                  <a:pt x="2049765" y="628283"/>
                </a:lnTo>
                <a:lnTo>
                  <a:pt x="2079213" y="703551"/>
                </a:lnTo>
                <a:lnTo>
                  <a:pt x="2102595" y="781491"/>
                </a:lnTo>
                <a:lnTo>
                  <a:pt x="2119637" y="861839"/>
                </a:lnTo>
                <a:lnTo>
                  <a:pt x="2130063" y="944330"/>
                </a:lnTo>
                <a:lnTo>
                  <a:pt x="2133600" y="1028700"/>
                </a:lnTo>
                <a:lnTo>
                  <a:pt x="2130063" y="1113069"/>
                </a:lnTo>
                <a:lnTo>
                  <a:pt x="2119637" y="1195560"/>
                </a:lnTo>
                <a:lnTo>
                  <a:pt x="2102595" y="1275908"/>
                </a:lnTo>
                <a:lnTo>
                  <a:pt x="2079213" y="1353848"/>
                </a:lnTo>
                <a:lnTo>
                  <a:pt x="2049765" y="1429116"/>
                </a:lnTo>
                <a:lnTo>
                  <a:pt x="2014525" y="1501446"/>
                </a:lnTo>
                <a:lnTo>
                  <a:pt x="1973768" y="1570575"/>
                </a:lnTo>
                <a:lnTo>
                  <a:pt x="1927769" y="1636236"/>
                </a:lnTo>
                <a:lnTo>
                  <a:pt x="1876802" y="1698166"/>
                </a:lnTo>
                <a:lnTo>
                  <a:pt x="1821141" y="1756100"/>
                </a:lnTo>
                <a:lnTo>
                  <a:pt x="1761061" y="1809773"/>
                </a:lnTo>
                <a:lnTo>
                  <a:pt x="1696838" y="1858920"/>
                </a:lnTo>
                <a:lnTo>
                  <a:pt x="1628744" y="1903277"/>
                </a:lnTo>
                <a:lnTo>
                  <a:pt x="1557055" y="1942578"/>
                </a:lnTo>
                <a:lnTo>
                  <a:pt x="1482046" y="1976559"/>
                </a:lnTo>
                <a:lnTo>
                  <a:pt x="1403991" y="2004956"/>
                </a:lnTo>
                <a:lnTo>
                  <a:pt x="1323164" y="2027503"/>
                </a:lnTo>
                <a:lnTo>
                  <a:pt x="1239840" y="2043936"/>
                </a:lnTo>
                <a:lnTo>
                  <a:pt x="1154294" y="2053989"/>
                </a:lnTo>
                <a:lnTo>
                  <a:pt x="1066800" y="2057400"/>
                </a:lnTo>
                <a:lnTo>
                  <a:pt x="979305" y="2053989"/>
                </a:lnTo>
                <a:lnTo>
                  <a:pt x="893759" y="2043936"/>
                </a:lnTo>
                <a:lnTo>
                  <a:pt x="810435" y="2027503"/>
                </a:lnTo>
                <a:lnTo>
                  <a:pt x="729608" y="2004956"/>
                </a:lnTo>
                <a:lnTo>
                  <a:pt x="651553" y="1976559"/>
                </a:lnTo>
                <a:lnTo>
                  <a:pt x="576544" y="1942578"/>
                </a:lnTo>
                <a:lnTo>
                  <a:pt x="504855" y="1903277"/>
                </a:lnTo>
                <a:lnTo>
                  <a:pt x="436761" y="1858920"/>
                </a:lnTo>
                <a:lnTo>
                  <a:pt x="372538" y="1809773"/>
                </a:lnTo>
                <a:lnTo>
                  <a:pt x="312458" y="1756100"/>
                </a:lnTo>
                <a:lnTo>
                  <a:pt x="256797" y="1698166"/>
                </a:lnTo>
                <a:lnTo>
                  <a:pt x="205830" y="1636236"/>
                </a:lnTo>
                <a:lnTo>
                  <a:pt x="159831" y="1570575"/>
                </a:lnTo>
                <a:lnTo>
                  <a:pt x="119074" y="1501446"/>
                </a:lnTo>
                <a:lnTo>
                  <a:pt x="83834" y="1429116"/>
                </a:lnTo>
                <a:lnTo>
                  <a:pt x="54386" y="1353848"/>
                </a:lnTo>
                <a:lnTo>
                  <a:pt x="31004" y="1275908"/>
                </a:lnTo>
                <a:lnTo>
                  <a:pt x="13962" y="1195560"/>
                </a:lnTo>
                <a:lnTo>
                  <a:pt x="3536" y="1113069"/>
                </a:lnTo>
                <a:lnTo>
                  <a:pt x="0" y="1028700"/>
                </a:lnTo>
                <a:close/>
              </a:path>
            </a:pathLst>
          </a:custGeom>
          <a:ln w="12700">
            <a:solidFill>
              <a:srgbClr val="000000"/>
            </a:solidFill>
          </a:ln>
        </p:spPr>
        <p:txBody>
          <a:bodyPr wrap="square" lIns="0" tIns="0" rIns="0" bIns="0" rtlCol="0"/>
          <a:lstStyle/>
          <a:p>
            <a:endParaRPr/>
          </a:p>
        </p:txBody>
      </p:sp>
      <p:sp>
        <p:nvSpPr>
          <p:cNvPr id="8" name="object 8"/>
          <p:cNvSpPr txBox="1"/>
          <p:nvPr/>
        </p:nvSpPr>
        <p:spPr>
          <a:xfrm>
            <a:off x="4836318" y="1938268"/>
            <a:ext cx="1130935"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S</a:t>
            </a:r>
            <a:r>
              <a:rPr sz="2400" spc="-35" dirty="0">
                <a:solidFill>
                  <a:srgbClr val="FFFFFF"/>
                </a:solidFill>
                <a:latin typeface="Arial"/>
                <a:cs typeface="Arial"/>
              </a:rPr>
              <a:t>en</a:t>
            </a:r>
            <a:r>
              <a:rPr sz="2400" dirty="0">
                <a:solidFill>
                  <a:srgbClr val="FFFFFF"/>
                </a:solidFill>
                <a:latin typeface="Arial"/>
                <a:cs typeface="Arial"/>
              </a:rPr>
              <a:t>s</a:t>
            </a:r>
            <a:r>
              <a:rPr sz="2400" spc="-35" dirty="0">
                <a:solidFill>
                  <a:srgbClr val="FFFFFF"/>
                </a:solidFill>
                <a:latin typeface="Arial"/>
                <a:cs typeface="Arial"/>
              </a:rPr>
              <a:t>o</a:t>
            </a:r>
            <a:r>
              <a:rPr sz="2400" dirty="0">
                <a:solidFill>
                  <a:srgbClr val="FFFFFF"/>
                </a:solidFill>
                <a:latin typeface="Arial"/>
                <a:cs typeface="Arial"/>
              </a:rPr>
              <a:t>rs</a:t>
            </a:r>
            <a:endParaRPr sz="2400">
              <a:latin typeface="Arial"/>
              <a:cs typeface="Arial"/>
            </a:endParaRPr>
          </a:p>
        </p:txBody>
      </p:sp>
      <p:sp>
        <p:nvSpPr>
          <p:cNvPr id="9" name="object 9"/>
          <p:cNvSpPr/>
          <p:nvPr/>
        </p:nvSpPr>
        <p:spPr>
          <a:xfrm>
            <a:off x="2063750" y="2736850"/>
            <a:ext cx="2286000" cy="2209800"/>
          </a:xfrm>
          <a:custGeom>
            <a:avLst/>
            <a:gdLst/>
            <a:ahLst/>
            <a:cxnLst/>
            <a:rect l="l" t="t" r="r" b="b"/>
            <a:pathLst>
              <a:path w="2286000" h="2209800">
                <a:moveTo>
                  <a:pt x="1143000" y="0"/>
                </a:moveTo>
                <a:lnTo>
                  <a:pt x="1049256" y="3662"/>
                </a:lnTo>
                <a:lnTo>
                  <a:pt x="957599" y="14461"/>
                </a:lnTo>
                <a:lnTo>
                  <a:pt x="868323" y="32111"/>
                </a:lnTo>
                <a:lnTo>
                  <a:pt x="781723" y="56328"/>
                </a:lnTo>
                <a:lnTo>
                  <a:pt x="698092" y="86828"/>
                </a:lnTo>
                <a:lnTo>
                  <a:pt x="617725" y="123326"/>
                </a:lnTo>
                <a:lnTo>
                  <a:pt x="540916" y="165539"/>
                </a:lnTo>
                <a:lnTo>
                  <a:pt x="467959" y="213181"/>
                </a:lnTo>
                <a:lnTo>
                  <a:pt x="399147" y="265969"/>
                </a:lnTo>
                <a:lnTo>
                  <a:pt x="334777" y="323617"/>
                </a:lnTo>
                <a:lnTo>
                  <a:pt x="275140" y="385842"/>
                </a:lnTo>
                <a:lnTo>
                  <a:pt x="220532" y="452360"/>
                </a:lnTo>
                <a:lnTo>
                  <a:pt x="171247" y="522885"/>
                </a:lnTo>
                <a:lnTo>
                  <a:pt x="127579" y="597134"/>
                </a:lnTo>
                <a:lnTo>
                  <a:pt x="89822" y="674822"/>
                </a:lnTo>
                <a:lnTo>
                  <a:pt x="58270" y="755666"/>
                </a:lnTo>
                <a:lnTo>
                  <a:pt x="33218" y="839379"/>
                </a:lnTo>
                <a:lnTo>
                  <a:pt x="14959" y="925679"/>
                </a:lnTo>
                <a:lnTo>
                  <a:pt x="3789" y="1014280"/>
                </a:lnTo>
                <a:lnTo>
                  <a:pt x="0" y="1104900"/>
                </a:lnTo>
                <a:lnTo>
                  <a:pt x="3789" y="1195518"/>
                </a:lnTo>
                <a:lnTo>
                  <a:pt x="14959" y="1284120"/>
                </a:lnTo>
                <a:lnTo>
                  <a:pt x="33218" y="1370420"/>
                </a:lnTo>
                <a:lnTo>
                  <a:pt x="58270" y="1454133"/>
                </a:lnTo>
                <a:lnTo>
                  <a:pt x="89822" y="1534976"/>
                </a:lnTo>
                <a:lnTo>
                  <a:pt x="127579" y="1612665"/>
                </a:lnTo>
                <a:lnTo>
                  <a:pt x="171247" y="1686914"/>
                </a:lnTo>
                <a:lnTo>
                  <a:pt x="220532" y="1757439"/>
                </a:lnTo>
                <a:lnTo>
                  <a:pt x="275140" y="1823957"/>
                </a:lnTo>
                <a:lnTo>
                  <a:pt x="334777" y="1886182"/>
                </a:lnTo>
                <a:lnTo>
                  <a:pt x="399147" y="1943830"/>
                </a:lnTo>
                <a:lnTo>
                  <a:pt x="467959" y="1996618"/>
                </a:lnTo>
                <a:lnTo>
                  <a:pt x="540916" y="2044260"/>
                </a:lnTo>
                <a:lnTo>
                  <a:pt x="617725" y="2086473"/>
                </a:lnTo>
                <a:lnTo>
                  <a:pt x="698092" y="2122971"/>
                </a:lnTo>
                <a:lnTo>
                  <a:pt x="781723" y="2153471"/>
                </a:lnTo>
                <a:lnTo>
                  <a:pt x="868323" y="2177688"/>
                </a:lnTo>
                <a:lnTo>
                  <a:pt x="957599" y="2195338"/>
                </a:lnTo>
                <a:lnTo>
                  <a:pt x="1049256" y="2206137"/>
                </a:lnTo>
                <a:lnTo>
                  <a:pt x="1143000" y="2209800"/>
                </a:lnTo>
                <a:lnTo>
                  <a:pt x="1236743" y="2206137"/>
                </a:lnTo>
                <a:lnTo>
                  <a:pt x="1328400" y="2195338"/>
                </a:lnTo>
                <a:lnTo>
                  <a:pt x="1417676" y="2177688"/>
                </a:lnTo>
                <a:lnTo>
                  <a:pt x="1504276" y="2153471"/>
                </a:lnTo>
                <a:lnTo>
                  <a:pt x="1587907" y="2122971"/>
                </a:lnTo>
                <a:lnTo>
                  <a:pt x="1668274" y="2086473"/>
                </a:lnTo>
                <a:lnTo>
                  <a:pt x="1745083" y="2044260"/>
                </a:lnTo>
                <a:lnTo>
                  <a:pt x="1818040" y="1996618"/>
                </a:lnTo>
                <a:lnTo>
                  <a:pt x="1886852" y="1943830"/>
                </a:lnTo>
                <a:lnTo>
                  <a:pt x="1951222" y="1886182"/>
                </a:lnTo>
                <a:lnTo>
                  <a:pt x="2010859" y="1823957"/>
                </a:lnTo>
                <a:lnTo>
                  <a:pt x="2065467" y="1757439"/>
                </a:lnTo>
                <a:lnTo>
                  <a:pt x="2114752" y="1686914"/>
                </a:lnTo>
                <a:lnTo>
                  <a:pt x="2158420" y="1612665"/>
                </a:lnTo>
                <a:lnTo>
                  <a:pt x="2196177" y="1534976"/>
                </a:lnTo>
                <a:lnTo>
                  <a:pt x="2227729" y="1454133"/>
                </a:lnTo>
                <a:lnTo>
                  <a:pt x="2252781" y="1370420"/>
                </a:lnTo>
                <a:lnTo>
                  <a:pt x="2271040" y="1284120"/>
                </a:lnTo>
                <a:lnTo>
                  <a:pt x="2282210" y="1195518"/>
                </a:lnTo>
                <a:lnTo>
                  <a:pt x="2286000" y="1104900"/>
                </a:lnTo>
                <a:lnTo>
                  <a:pt x="2282210" y="1014280"/>
                </a:lnTo>
                <a:lnTo>
                  <a:pt x="2271040" y="925679"/>
                </a:lnTo>
                <a:lnTo>
                  <a:pt x="2252781" y="839379"/>
                </a:lnTo>
                <a:lnTo>
                  <a:pt x="2227729" y="755666"/>
                </a:lnTo>
                <a:lnTo>
                  <a:pt x="2196177" y="674822"/>
                </a:lnTo>
                <a:lnTo>
                  <a:pt x="2158420" y="597134"/>
                </a:lnTo>
                <a:lnTo>
                  <a:pt x="2114752" y="522885"/>
                </a:lnTo>
                <a:lnTo>
                  <a:pt x="2065467" y="452360"/>
                </a:lnTo>
                <a:lnTo>
                  <a:pt x="2010859" y="385842"/>
                </a:lnTo>
                <a:lnTo>
                  <a:pt x="1951222" y="323617"/>
                </a:lnTo>
                <a:lnTo>
                  <a:pt x="1886852" y="265969"/>
                </a:lnTo>
                <a:lnTo>
                  <a:pt x="1818040" y="213181"/>
                </a:lnTo>
                <a:lnTo>
                  <a:pt x="1745083" y="165539"/>
                </a:lnTo>
                <a:lnTo>
                  <a:pt x="1668274" y="123326"/>
                </a:lnTo>
                <a:lnTo>
                  <a:pt x="1587907" y="86828"/>
                </a:lnTo>
                <a:lnTo>
                  <a:pt x="1504276" y="56328"/>
                </a:lnTo>
                <a:lnTo>
                  <a:pt x="1417676" y="32111"/>
                </a:lnTo>
                <a:lnTo>
                  <a:pt x="1328400" y="14461"/>
                </a:lnTo>
                <a:lnTo>
                  <a:pt x="1236743" y="3662"/>
                </a:lnTo>
                <a:lnTo>
                  <a:pt x="1143000" y="0"/>
                </a:lnTo>
                <a:close/>
              </a:path>
            </a:pathLst>
          </a:custGeom>
          <a:solidFill>
            <a:srgbClr val="618FFD"/>
          </a:solidFill>
        </p:spPr>
        <p:txBody>
          <a:bodyPr wrap="square" lIns="0" tIns="0" rIns="0" bIns="0" rtlCol="0"/>
          <a:lstStyle/>
          <a:p>
            <a:endParaRPr/>
          </a:p>
        </p:txBody>
      </p:sp>
      <p:sp>
        <p:nvSpPr>
          <p:cNvPr id="10" name="object 10"/>
          <p:cNvSpPr/>
          <p:nvPr/>
        </p:nvSpPr>
        <p:spPr>
          <a:xfrm>
            <a:off x="2063750" y="2736850"/>
            <a:ext cx="2286000" cy="2209800"/>
          </a:xfrm>
          <a:custGeom>
            <a:avLst/>
            <a:gdLst/>
            <a:ahLst/>
            <a:cxnLst/>
            <a:rect l="l" t="t" r="r" b="b"/>
            <a:pathLst>
              <a:path w="2286000" h="2209800">
                <a:moveTo>
                  <a:pt x="0" y="1104900"/>
                </a:moveTo>
                <a:lnTo>
                  <a:pt x="3789" y="1014281"/>
                </a:lnTo>
                <a:lnTo>
                  <a:pt x="14959" y="925679"/>
                </a:lnTo>
                <a:lnTo>
                  <a:pt x="33218" y="839379"/>
                </a:lnTo>
                <a:lnTo>
                  <a:pt x="58270" y="755666"/>
                </a:lnTo>
                <a:lnTo>
                  <a:pt x="89822" y="674823"/>
                </a:lnTo>
                <a:lnTo>
                  <a:pt x="127579" y="597134"/>
                </a:lnTo>
                <a:lnTo>
                  <a:pt x="171247" y="522885"/>
                </a:lnTo>
                <a:lnTo>
                  <a:pt x="220532" y="452360"/>
                </a:lnTo>
                <a:lnTo>
                  <a:pt x="275140" y="385842"/>
                </a:lnTo>
                <a:lnTo>
                  <a:pt x="334776" y="323617"/>
                </a:lnTo>
                <a:lnTo>
                  <a:pt x="399147" y="265969"/>
                </a:lnTo>
                <a:lnTo>
                  <a:pt x="467959" y="213181"/>
                </a:lnTo>
                <a:lnTo>
                  <a:pt x="540916" y="165539"/>
                </a:lnTo>
                <a:lnTo>
                  <a:pt x="617725" y="123326"/>
                </a:lnTo>
                <a:lnTo>
                  <a:pt x="698092" y="86828"/>
                </a:lnTo>
                <a:lnTo>
                  <a:pt x="781723" y="56328"/>
                </a:lnTo>
                <a:lnTo>
                  <a:pt x="868323" y="32111"/>
                </a:lnTo>
                <a:lnTo>
                  <a:pt x="957599" y="14461"/>
                </a:lnTo>
                <a:lnTo>
                  <a:pt x="1049256" y="3662"/>
                </a:lnTo>
                <a:lnTo>
                  <a:pt x="1143000" y="0"/>
                </a:lnTo>
                <a:lnTo>
                  <a:pt x="1236743" y="3662"/>
                </a:lnTo>
                <a:lnTo>
                  <a:pt x="1328400" y="14461"/>
                </a:lnTo>
                <a:lnTo>
                  <a:pt x="1417676" y="32111"/>
                </a:lnTo>
                <a:lnTo>
                  <a:pt x="1504276" y="56328"/>
                </a:lnTo>
                <a:lnTo>
                  <a:pt x="1587907" y="86828"/>
                </a:lnTo>
                <a:lnTo>
                  <a:pt x="1668274" y="123326"/>
                </a:lnTo>
                <a:lnTo>
                  <a:pt x="1745083" y="165539"/>
                </a:lnTo>
                <a:lnTo>
                  <a:pt x="1818041" y="213181"/>
                </a:lnTo>
                <a:lnTo>
                  <a:pt x="1886852" y="265969"/>
                </a:lnTo>
                <a:lnTo>
                  <a:pt x="1951223" y="323617"/>
                </a:lnTo>
                <a:lnTo>
                  <a:pt x="2010859" y="385842"/>
                </a:lnTo>
                <a:lnTo>
                  <a:pt x="2065467" y="452360"/>
                </a:lnTo>
                <a:lnTo>
                  <a:pt x="2114752" y="522885"/>
                </a:lnTo>
                <a:lnTo>
                  <a:pt x="2158420" y="597134"/>
                </a:lnTo>
                <a:lnTo>
                  <a:pt x="2196177" y="674823"/>
                </a:lnTo>
                <a:lnTo>
                  <a:pt x="2227729" y="755666"/>
                </a:lnTo>
                <a:lnTo>
                  <a:pt x="2252781" y="839379"/>
                </a:lnTo>
                <a:lnTo>
                  <a:pt x="2271040" y="925679"/>
                </a:lnTo>
                <a:lnTo>
                  <a:pt x="2282211" y="1014281"/>
                </a:lnTo>
                <a:lnTo>
                  <a:pt x="2286000" y="1104900"/>
                </a:lnTo>
                <a:lnTo>
                  <a:pt x="2282211" y="1195518"/>
                </a:lnTo>
                <a:lnTo>
                  <a:pt x="2271040" y="1284120"/>
                </a:lnTo>
                <a:lnTo>
                  <a:pt x="2252781" y="1370420"/>
                </a:lnTo>
                <a:lnTo>
                  <a:pt x="2227729" y="1454133"/>
                </a:lnTo>
                <a:lnTo>
                  <a:pt x="2196177" y="1534976"/>
                </a:lnTo>
                <a:lnTo>
                  <a:pt x="2158420" y="1612665"/>
                </a:lnTo>
                <a:lnTo>
                  <a:pt x="2114752" y="1686914"/>
                </a:lnTo>
                <a:lnTo>
                  <a:pt x="2065467" y="1757439"/>
                </a:lnTo>
                <a:lnTo>
                  <a:pt x="2010859" y="1823956"/>
                </a:lnTo>
                <a:lnTo>
                  <a:pt x="1951223" y="1886182"/>
                </a:lnTo>
                <a:lnTo>
                  <a:pt x="1886852" y="1943830"/>
                </a:lnTo>
                <a:lnTo>
                  <a:pt x="1818041" y="1996618"/>
                </a:lnTo>
                <a:lnTo>
                  <a:pt x="1745083" y="2044260"/>
                </a:lnTo>
                <a:lnTo>
                  <a:pt x="1668274" y="2086473"/>
                </a:lnTo>
                <a:lnTo>
                  <a:pt x="1587907" y="2122971"/>
                </a:lnTo>
                <a:lnTo>
                  <a:pt x="1504276" y="2153471"/>
                </a:lnTo>
                <a:lnTo>
                  <a:pt x="1417676" y="2177688"/>
                </a:lnTo>
                <a:lnTo>
                  <a:pt x="1328400" y="2195338"/>
                </a:lnTo>
                <a:lnTo>
                  <a:pt x="1236743" y="2206137"/>
                </a:lnTo>
                <a:lnTo>
                  <a:pt x="1143000" y="2209800"/>
                </a:lnTo>
                <a:lnTo>
                  <a:pt x="1049256" y="2206137"/>
                </a:lnTo>
                <a:lnTo>
                  <a:pt x="957599" y="2195338"/>
                </a:lnTo>
                <a:lnTo>
                  <a:pt x="868323" y="2177688"/>
                </a:lnTo>
                <a:lnTo>
                  <a:pt x="781723" y="2153471"/>
                </a:lnTo>
                <a:lnTo>
                  <a:pt x="698092" y="2122971"/>
                </a:lnTo>
                <a:lnTo>
                  <a:pt x="617725" y="2086473"/>
                </a:lnTo>
                <a:lnTo>
                  <a:pt x="540916" y="2044260"/>
                </a:lnTo>
                <a:lnTo>
                  <a:pt x="467959" y="1996618"/>
                </a:lnTo>
                <a:lnTo>
                  <a:pt x="399147" y="1943830"/>
                </a:lnTo>
                <a:lnTo>
                  <a:pt x="334776" y="1886182"/>
                </a:lnTo>
                <a:lnTo>
                  <a:pt x="275140" y="1823956"/>
                </a:lnTo>
                <a:lnTo>
                  <a:pt x="220532" y="1757439"/>
                </a:lnTo>
                <a:lnTo>
                  <a:pt x="171247" y="1686914"/>
                </a:lnTo>
                <a:lnTo>
                  <a:pt x="127579" y="1612665"/>
                </a:lnTo>
                <a:lnTo>
                  <a:pt x="89822" y="1534976"/>
                </a:lnTo>
                <a:lnTo>
                  <a:pt x="58270" y="1454133"/>
                </a:lnTo>
                <a:lnTo>
                  <a:pt x="33218" y="1370420"/>
                </a:lnTo>
                <a:lnTo>
                  <a:pt x="14959" y="1284120"/>
                </a:lnTo>
                <a:lnTo>
                  <a:pt x="3789" y="1195518"/>
                </a:lnTo>
                <a:lnTo>
                  <a:pt x="0" y="1104900"/>
                </a:lnTo>
                <a:close/>
              </a:path>
            </a:pathLst>
          </a:custGeom>
          <a:ln w="12700">
            <a:solidFill>
              <a:srgbClr val="000000"/>
            </a:solidFill>
          </a:ln>
        </p:spPr>
        <p:txBody>
          <a:bodyPr wrap="square" lIns="0" tIns="0" rIns="0" bIns="0" rtlCol="0"/>
          <a:lstStyle/>
          <a:p>
            <a:endParaRPr/>
          </a:p>
        </p:txBody>
      </p:sp>
      <p:sp>
        <p:nvSpPr>
          <p:cNvPr id="11" name="object 11"/>
          <p:cNvSpPr txBox="1"/>
          <p:nvPr/>
        </p:nvSpPr>
        <p:spPr>
          <a:xfrm>
            <a:off x="2267711" y="3690868"/>
            <a:ext cx="1880235" cy="330200"/>
          </a:xfrm>
          <a:prstGeom prst="rect">
            <a:avLst/>
          </a:prstGeom>
        </p:spPr>
        <p:txBody>
          <a:bodyPr vert="horz" wrap="square" lIns="0" tIns="0" rIns="0" bIns="0" rtlCol="0">
            <a:spAutoFit/>
          </a:bodyPr>
          <a:lstStyle/>
          <a:p>
            <a:pPr marL="12700">
              <a:lnSpc>
                <a:spcPct val="100000"/>
              </a:lnSpc>
            </a:pPr>
            <a:r>
              <a:rPr sz="2400" spc="25" dirty="0">
                <a:solidFill>
                  <a:srgbClr val="FFFFFF"/>
                </a:solidFill>
                <a:latin typeface="Arial"/>
                <a:cs typeface="Arial"/>
              </a:rPr>
              <a:t>O</a:t>
            </a:r>
            <a:r>
              <a:rPr sz="2400" dirty="0">
                <a:solidFill>
                  <a:srgbClr val="FFFFFF"/>
                </a:solidFill>
                <a:latin typeface="Arial"/>
                <a:cs typeface="Arial"/>
              </a:rPr>
              <a:t>r</a:t>
            </a:r>
            <a:r>
              <a:rPr sz="2400" spc="-35" dirty="0">
                <a:solidFill>
                  <a:srgbClr val="FFFFFF"/>
                </a:solidFill>
                <a:latin typeface="Arial"/>
                <a:cs typeface="Arial"/>
              </a:rPr>
              <a:t>gani</a:t>
            </a:r>
            <a:r>
              <a:rPr sz="2400" dirty="0">
                <a:solidFill>
                  <a:srgbClr val="FFFFFF"/>
                </a:solidFill>
                <a:latin typeface="Arial"/>
                <a:cs typeface="Arial"/>
              </a:rPr>
              <a:t>z</a:t>
            </a:r>
            <a:r>
              <a:rPr sz="2400" spc="-35" dirty="0">
                <a:solidFill>
                  <a:srgbClr val="FFFFFF"/>
                </a:solidFill>
                <a:latin typeface="Arial"/>
                <a:cs typeface="Arial"/>
              </a:rPr>
              <a:t>a</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s</a:t>
            </a:r>
            <a:endParaRPr sz="2400">
              <a:latin typeface="Arial"/>
              <a:cs typeface="Arial"/>
            </a:endParaRPr>
          </a:p>
        </p:txBody>
      </p:sp>
      <p:sp>
        <p:nvSpPr>
          <p:cNvPr id="12" name="object 12"/>
          <p:cNvSpPr/>
          <p:nvPr/>
        </p:nvSpPr>
        <p:spPr>
          <a:xfrm>
            <a:off x="2276759" y="1874817"/>
            <a:ext cx="771525" cy="335280"/>
          </a:xfrm>
          <a:custGeom>
            <a:avLst/>
            <a:gdLst/>
            <a:ahLst/>
            <a:cxnLst/>
            <a:rect l="l" t="t" r="r" b="b"/>
            <a:pathLst>
              <a:path w="771525" h="335280">
                <a:moveTo>
                  <a:pt x="679573" y="183121"/>
                </a:moveTo>
                <a:lnTo>
                  <a:pt x="570574" y="183121"/>
                </a:lnTo>
                <a:lnTo>
                  <a:pt x="482015" y="269520"/>
                </a:lnTo>
                <a:lnTo>
                  <a:pt x="474593" y="279632"/>
                </a:lnTo>
                <a:lnTo>
                  <a:pt x="470936" y="291173"/>
                </a:lnTo>
                <a:lnTo>
                  <a:pt x="471057" y="303176"/>
                </a:lnTo>
                <a:lnTo>
                  <a:pt x="474968" y="314673"/>
                </a:lnTo>
                <a:lnTo>
                  <a:pt x="487283" y="326936"/>
                </a:lnTo>
                <a:lnTo>
                  <a:pt x="497870" y="333063"/>
                </a:lnTo>
                <a:lnTo>
                  <a:pt x="507583" y="334877"/>
                </a:lnTo>
                <a:lnTo>
                  <a:pt x="508225" y="334877"/>
                </a:lnTo>
                <a:lnTo>
                  <a:pt x="520688" y="332939"/>
                </a:lnTo>
                <a:lnTo>
                  <a:pt x="532142" y="326768"/>
                </a:lnTo>
                <a:lnTo>
                  <a:pt x="679573" y="183121"/>
                </a:lnTo>
                <a:close/>
              </a:path>
              <a:path w="771525" h="335280">
                <a:moveTo>
                  <a:pt x="441867" y="0"/>
                </a:moveTo>
                <a:lnTo>
                  <a:pt x="429808" y="2669"/>
                </a:lnTo>
                <a:lnTo>
                  <a:pt x="419304" y="8983"/>
                </a:lnTo>
                <a:lnTo>
                  <a:pt x="411260" y="18445"/>
                </a:lnTo>
                <a:lnTo>
                  <a:pt x="407970" y="33503"/>
                </a:lnTo>
                <a:lnTo>
                  <a:pt x="408456" y="46712"/>
                </a:lnTo>
                <a:lnTo>
                  <a:pt x="412256" y="57811"/>
                </a:lnTo>
                <a:lnTo>
                  <a:pt x="418911" y="66540"/>
                </a:lnTo>
                <a:lnTo>
                  <a:pt x="427960" y="72639"/>
                </a:lnTo>
                <a:lnTo>
                  <a:pt x="552093" y="109197"/>
                </a:lnTo>
                <a:lnTo>
                  <a:pt x="0" y="247220"/>
                </a:lnTo>
                <a:lnTo>
                  <a:pt x="18481" y="321144"/>
                </a:lnTo>
                <a:lnTo>
                  <a:pt x="570574" y="183121"/>
                </a:lnTo>
                <a:lnTo>
                  <a:pt x="679573" y="183121"/>
                </a:lnTo>
                <a:lnTo>
                  <a:pt x="771411" y="93639"/>
                </a:lnTo>
                <a:lnTo>
                  <a:pt x="454581" y="1470"/>
                </a:lnTo>
                <a:lnTo>
                  <a:pt x="441867" y="0"/>
                </a:lnTo>
                <a:close/>
              </a:path>
            </a:pathLst>
          </a:custGeom>
          <a:solidFill>
            <a:srgbClr val="009D00"/>
          </a:solidFill>
        </p:spPr>
        <p:txBody>
          <a:bodyPr wrap="square" lIns="0" tIns="0" rIns="0" bIns="0" rtlCol="0"/>
          <a:lstStyle/>
          <a:p>
            <a:endParaRPr/>
          </a:p>
        </p:txBody>
      </p:sp>
      <p:sp>
        <p:nvSpPr>
          <p:cNvPr id="13" name="object 13"/>
          <p:cNvSpPr/>
          <p:nvPr/>
        </p:nvSpPr>
        <p:spPr>
          <a:xfrm>
            <a:off x="3352624" y="1832904"/>
            <a:ext cx="995680" cy="340995"/>
          </a:xfrm>
          <a:custGeom>
            <a:avLst/>
            <a:gdLst/>
            <a:ahLst/>
            <a:cxnLst/>
            <a:rect l="l" t="t" r="r" b="b"/>
            <a:pathLst>
              <a:path w="995679" h="340994">
                <a:moveTo>
                  <a:pt x="314281" y="0"/>
                </a:moveTo>
                <a:lnTo>
                  <a:pt x="302195" y="3081"/>
                </a:lnTo>
                <a:lnTo>
                  <a:pt x="0" y="135575"/>
                </a:lnTo>
                <a:lnTo>
                  <a:pt x="268044" y="336014"/>
                </a:lnTo>
                <a:lnTo>
                  <a:pt x="279950" y="340381"/>
                </a:lnTo>
                <a:lnTo>
                  <a:pt x="292332" y="340630"/>
                </a:lnTo>
                <a:lnTo>
                  <a:pt x="293363" y="340468"/>
                </a:lnTo>
                <a:lnTo>
                  <a:pt x="302615" y="337289"/>
                </a:lnTo>
                <a:lnTo>
                  <a:pt x="312241" y="329644"/>
                </a:lnTo>
                <a:lnTo>
                  <a:pt x="322873" y="315566"/>
                </a:lnTo>
                <a:lnTo>
                  <a:pt x="325016" y="303816"/>
                </a:lnTo>
                <a:lnTo>
                  <a:pt x="323458" y="292100"/>
                </a:lnTo>
                <a:lnTo>
                  <a:pt x="318332" y="281331"/>
                </a:lnTo>
                <a:lnTo>
                  <a:pt x="309766" y="272424"/>
                </a:lnTo>
                <a:lnTo>
                  <a:pt x="210748" y="198244"/>
                </a:lnTo>
                <a:lnTo>
                  <a:pt x="875522" y="198244"/>
                </a:lnTo>
                <a:lnTo>
                  <a:pt x="219482" y="122547"/>
                </a:lnTo>
                <a:lnTo>
                  <a:pt x="339831" y="68818"/>
                </a:lnTo>
                <a:lnTo>
                  <a:pt x="347151" y="61428"/>
                </a:lnTo>
                <a:lnTo>
                  <a:pt x="351874" y="51932"/>
                </a:lnTo>
                <a:lnTo>
                  <a:pt x="353606" y="40576"/>
                </a:lnTo>
                <a:lnTo>
                  <a:pt x="351949" y="27605"/>
                </a:lnTo>
                <a:lnTo>
                  <a:pt x="346508" y="13265"/>
                </a:lnTo>
                <a:lnTo>
                  <a:pt x="337324" y="5437"/>
                </a:lnTo>
                <a:lnTo>
                  <a:pt x="326286" y="900"/>
                </a:lnTo>
                <a:lnTo>
                  <a:pt x="314281" y="0"/>
                </a:lnTo>
                <a:close/>
              </a:path>
              <a:path w="995679" h="340994">
                <a:moveTo>
                  <a:pt x="875522" y="198244"/>
                </a:moveTo>
                <a:lnTo>
                  <a:pt x="210748" y="198244"/>
                </a:lnTo>
                <a:lnTo>
                  <a:pt x="986407" y="287744"/>
                </a:lnTo>
                <a:lnTo>
                  <a:pt x="995142" y="212046"/>
                </a:lnTo>
                <a:lnTo>
                  <a:pt x="875522" y="198244"/>
                </a:lnTo>
                <a:close/>
              </a:path>
            </a:pathLst>
          </a:custGeom>
          <a:solidFill>
            <a:srgbClr val="009D00"/>
          </a:solidFill>
        </p:spPr>
        <p:txBody>
          <a:bodyPr wrap="square" lIns="0" tIns="0" rIns="0" bIns="0" rtlCol="0"/>
          <a:lstStyle/>
          <a:p>
            <a:endParaRPr/>
          </a:p>
        </p:txBody>
      </p:sp>
      <p:sp>
        <p:nvSpPr>
          <p:cNvPr id="14" name="object 14"/>
          <p:cNvSpPr/>
          <p:nvPr/>
        </p:nvSpPr>
        <p:spPr>
          <a:xfrm>
            <a:off x="3068469" y="2120724"/>
            <a:ext cx="340995" cy="614680"/>
          </a:xfrm>
          <a:custGeom>
            <a:avLst/>
            <a:gdLst/>
            <a:ahLst/>
            <a:cxnLst/>
            <a:rect l="l" t="t" r="r" b="b"/>
            <a:pathLst>
              <a:path w="340995" h="614680">
                <a:moveTo>
                  <a:pt x="297514" y="210145"/>
                </a:moveTo>
                <a:lnTo>
                  <a:pt x="143487" y="210145"/>
                </a:lnTo>
                <a:lnTo>
                  <a:pt x="94125" y="605049"/>
                </a:lnTo>
                <a:lnTo>
                  <a:pt x="169736" y="614500"/>
                </a:lnTo>
                <a:lnTo>
                  <a:pt x="219099" y="219596"/>
                </a:lnTo>
                <a:lnTo>
                  <a:pt x="301533" y="219596"/>
                </a:lnTo>
                <a:lnTo>
                  <a:pt x="297514" y="210145"/>
                </a:lnTo>
                <a:close/>
              </a:path>
              <a:path w="340995" h="614680">
                <a:moveTo>
                  <a:pt x="301533" y="219596"/>
                </a:moveTo>
                <a:lnTo>
                  <a:pt x="219099" y="219596"/>
                </a:lnTo>
                <a:lnTo>
                  <a:pt x="267702" y="333372"/>
                </a:lnTo>
                <a:lnTo>
                  <a:pt x="274416" y="343904"/>
                </a:lnTo>
                <a:lnTo>
                  <a:pt x="283802" y="351468"/>
                </a:lnTo>
                <a:lnTo>
                  <a:pt x="294975" y="355709"/>
                </a:lnTo>
                <a:lnTo>
                  <a:pt x="307048" y="356271"/>
                </a:lnTo>
                <a:lnTo>
                  <a:pt x="321174" y="349302"/>
                </a:lnTo>
                <a:lnTo>
                  <a:pt x="331382" y="340653"/>
                </a:lnTo>
                <a:lnTo>
                  <a:pt x="337801" y="330819"/>
                </a:lnTo>
                <a:lnTo>
                  <a:pt x="340561" y="320292"/>
                </a:lnTo>
                <a:lnTo>
                  <a:pt x="339793" y="309569"/>
                </a:lnTo>
                <a:lnTo>
                  <a:pt x="301533" y="219596"/>
                </a:lnTo>
                <a:close/>
              </a:path>
              <a:path w="340995" h="614680">
                <a:moveTo>
                  <a:pt x="208152" y="0"/>
                </a:moveTo>
                <a:lnTo>
                  <a:pt x="7824" y="262194"/>
                </a:lnTo>
                <a:lnTo>
                  <a:pt x="2002" y="273102"/>
                </a:lnTo>
                <a:lnTo>
                  <a:pt x="0" y="284867"/>
                </a:lnTo>
                <a:lnTo>
                  <a:pt x="1694" y="296572"/>
                </a:lnTo>
                <a:lnTo>
                  <a:pt x="6962" y="307300"/>
                </a:lnTo>
                <a:lnTo>
                  <a:pt x="19596" y="316075"/>
                </a:lnTo>
                <a:lnTo>
                  <a:pt x="31770" y="320870"/>
                </a:lnTo>
                <a:lnTo>
                  <a:pt x="43169" y="322012"/>
                </a:lnTo>
                <a:lnTo>
                  <a:pt x="53478" y="319831"/>
                </a:lnTo>
                <a:lnTo>
                  <a:pt x="62382" y="314653"/>
                </a:lnTo>
                <a:lnTo>
                  <a:pt x="143487" y="210145"/>
                </a:lnTo>
                <a:lnTo>
                  <a:pt x="297514" y="210145"/>
                </a:lnTo>
                <a:lnTo>
                  <a:pt x="208152" y="0"/>
                </a:lnTo>
                <a:close/>
              </a:path>
            </a:pathLst>
          </a:custGeom>
          <a:solidFill>
            <a:srgbClr val="009D00"/>
          </a:solidFill>
        </p:spPr>
        <p:txBody>
          <a:bodyPr wrap="square" lIns="0" tIns="0" rIns="0" bIns="0" rtlCol="0"/>
          <a:lstStyle/>
          <a:p>
            <a:endParaRPr/>
          </a:p>
        </p:txBody>
      </p:sp>
      <p:sp>
        <p:nvSpPr>
          <p:cNvPr id="15" name="object 15"/>
          <p:cNvSpPr txBox="1"/>
          <p:nvPr/>
        </p:nvSpPr>
        <p:spPr>
          <a:xfrm>
            <a:off x="1905000" y="1206500"/>
            <a:ext cx="2819400" cy="609600"/>
          </a:xfrm>
          <a:prstGeom prst="rect">
            <a:avLst/>
          </a:prstGeom>
          <a:solidFill>
            <a:srgbClr val="004E00"/>
          </a:solidFill>
        </p:spPr>
        <p:txBody>
          <a:bodyPr vert="horz" wrap="square" lIns="0" tIns="0" rIns="0" bIns="0" rtlCol="0">
            <a:spAutoFit/>
          </a:bodyPr>
          <a:lstStyle/>
          <a:p>
            <a:pPr marL="231775">
              <a:lnSpc>
                <a:spcPct val="100000"/>
              </a:lnSpc>
            </a:pPr>
            <a:r>
              <a:rPr sz="4000" spc="10" dirty="0">
                <a:solidFill>
                  <a:srgbClr val="FFFFFF"/>
                </a:solidFill>
                <a:latin typeface="Arial"/>
                <a:cs typeface="Arial"/>
              </a:rPr>
              <a:t>i</a:t>
            </a:r>
            <a:r>
              <a:rPr sz="4000" spc="-25" dirty="0">
                <a:solidFill>
                  <a:srgbClr val="FFFFFF"/>
                </a:solidFill>
                <a:latin typeface="Arial"/>
                <a:cs typeface="Arial"/>
              </a:rPr>
              <a:t>n</a:t>
            </a:r>
            <a:r>
              <a:rPr sz="4000" spc="-20" dirty="0">
                <a:solidFill>
                  <a:srgbClr val="FFFFFF"/>
                </a:solidFill>
                <a:latin typeface="Arial"/>
                <a:cs typeface="Arial"/>
              </a:rPr>
              <a:t>t</a:t>
            </a:r>
            <a:r>
              <a:rPr sz="4000" spc="-25" dirty="0">
                <a:solidFill>
                  <a:srgbClr val="FFFFFF"/>
                </a:solidFill>
                <a:latin typeface="Arial"/>
                <a:cs typeface="Arial"/>
              </a:rPr>
              <a:t>eg</a:t>
            </a:r>
            <a:r>
              <a:rPr sz="4000" spc="-35" dirty="0">
                <a:solidFill>
                  <a:srgbClr val="FFFFFF"/>
                </a:solidFill>
                <a:latin typeface="Arial"/>
                <a:cs typeface="Arial"/>
              </a:rPr>
              <a:t>r</a:t>
            </a:r>
            <a:r>
              <a:rPr sz="4000" spc="-25" dirty="0">
                <a:solidFill>
                  <a:srgbClr val="FFFFFF"/>
                </a:solidFill>
                <a:latin typeface="Arial"/>
                <a:cs typeface="Arial"/>
              </a:rPr>
              <a:t>a</a:t>
            </a:r>
            <a:r>
              <a:rPr sz="4000" spc="-20"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endParaRPr sz="40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215900"/>
            <a:ext cx="7924800" cy="1143000"/>
          </a:xfrm>
          <a:custGeom>
            <a:avLst/>
            <a:gdLst/>
            <a:ahLst/>
            <a:cxnLst/>
            <a:rect l="l" t="t" r="r" b="b"/>
            <a:pathLst>
              <a:path w="7924800" h="1143000">
                <a:moveTo>
                  <a:pt x="0" y="0"/>
                </a:moveTo>
                <a:lnTo>
                  <a:pt x="7924801" y="0"/>
                </a:lnTo>
                <a:lnTo>
                  <a:pt x="7924801" y="1143000"/>
                </a:lnTo>
                <a:lnTo>
                  <a:pt x="0" y="1143000"/>
                </a:lnTo>
                <a:lnTo>
                  <a:pt x="0" y="0"/>
                </a:lnTo>
                <a:close/>
              </a:path>
            </a:pathLst>
          </a:custGeom>
          <a:solidFill>
            <a:srgbClr val="262626"/>
          </a:solidFill>
        </p:spPr>
        <p:txBody>
          <a:bodyPr wrap="square" lIns="0" tIns="0" rIns="0" bIns="0" rtlCol="0"/>
          <a:lstStyle/>
          <a:p>
            <a:endParaRPr/>
          </a:p>
        </p:txBody>
      </p:sp>
      <p:sp>
        <p:nvSpPr>
          <p:cNvPr id="3" name="object 3"/>
          <p:cNvSpPr txBox="1">
            <a:spLocks noGrp="1"/>
          </p:cNvSpPr>
          <p:nvPr>
            <p:ph type="title"/>
          </p:nvPr>
        </p:nvSpPr>
        <p:spPr>
          <a:xfrm>
            <a:off x="533400" y="215900"/>
            <a:ext cx="7924800" cy="1143000"/>
          </a:xfrm>
          <a:prstGeom prst="rect">
            <a:avLst/>
          </a:prstGeom>
        </p:spPr>
        <p:txBody>
          <a:bodyPr vert="horz" wrap="square" lIns="0" tIns="0" rIns="0" bIns="0" rtlCol="0">
            <a:spAutoFit/>
          </a:bodyPr>
          <a:lstStyle/>
          <a:p>
            <a:pPr marL="2555875">
              <a:lnSpc>
                <a:spcPct val="100000"/>
              </a:lnSpc>
            </a:pPr>
            <a:r>
              <a:rPr spc="30" dirty="0"/>
              <a:t>S</a:t>
            </a:r>
            <a:r>
              <a:rPr spc="-25" dirty="0"/>
              <a:t>en</a:t>
            </a:r>
            <a:r>
              <a:rPr dirty="0"/>
              <a:t>s</a:t>
            </a:r>
            <a:r>
              <a:rPr spc="-25" dirty="0"/>
              <a:t>o</a:t>
            </a:r>
            <a:r>
              <a:rPr dirty="0"/>
              <a:t>r</a:t>
            </a:r>
            <a:r>
              <a:rPr spc="55" dirty="0"/>
              <a:t> </a:t>
            </a:r>
            <a:r>
              <a:rPr spc="10" dirty="0"/>
              <a:t>D</a:t>
            </a:r>
            <a:r>
              <a:rPr spc="-25" dirty="0"/>
              <a:t>a</a:t>
            </a:r>
            <a:r>
              <a:rPr spc="-20" dirty="0"/>
              <a:t>t</a:t>
            </a:r>
            <a:r>
              <a:rPr dirty="0"/>
              <a:t>a</a:t>
            </a:r>
          </a:p>
        </p:txBody>
      </p:sp>
      <p:sp>
        <p:nvSpPr>
          <p:cNvPr id="4" name="object 4"/>
          <p:cNvSpPr/>
          <p:nvPr/>
        </p:nvSpPr>
        <p:spPr>
          <a:xfrm>
            <a:off x="228600" y="1587500"/>
            <a:ext cx="4864100" cy="33401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200900" y="1003300"/>
            <a:ext cx="1295400" cy="19177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184140" y="2040399"/>
            <a:ext cx="1911985" cy="342900"/>
          </a:xfrm>
          <a:prstGeom prst="rect">
            <a:avLst/>
          </a:prstGeom>
        </p:spPr>
        <p:txBody>
          <a:bodyPr vert="horz" wrap="square" lIns="0" tIns="0" rIns="0" bIns="0" rtlCol="0">
            <a:spAutoFit/>
          </a:bodyPr>
          <a:lstStyle/>
          <a:p>
            <a:pPr marL="12700">
              <a:lnSpc>
                <a:spcPct val="100000"/>
              </a:lnSpc>
            </a:pPr>
            <a:r>
              <a:rPr sz="2400" spc="-35" dirty="0">
                <a:solidFill>
                  <a:srgbClr val="FFFFFF"/>
                </a:solidFill>
                <a:latin typeface="Arial"/>
                <a:cs typeface="Arial"/>
              </a:rPr>
              <a:t>1</a:t>
            </a:r>
            <a:r>
              <a:rPr sz="2400" spc="-40" dirty="0">
                <a:solidFill>
                  <a:srgbClr val="FFFFFF"/>
                </a:solidFill>
                <a:latin typeface="Arial"/>
                <a:cs typeface="Arial"/>
              </a:rPr>
              <a:t>0</a:t>
            </a:r>
            <a:r>
              <a:rPr sz="2400" spc="-235" dirty="0">
                <a:solidFill>
                  <a:srgbClr val="FFFFFF"/>
                </a:solidFill>
                <a:latin typeface="Arial"/>
                <a:cs typeface="Arial"/>
              </a:rPr>
              <a:t>1</a:t>
            </a:r>
            <a:r>
              <a:rPr sz="2400" spc="-35" dirty="0">
                <a:solidFill>
                  <a:srgbClr val="FFFFFF"/>
                </a:solidFill>
                <a:latin typeface="Arial"/>
                <a:cs typeface="Arial"/>
              </a:rPr>
              <a:t>10001</a:t>
            </a:r>
            <a:r>
              <a:rPr sz="2400" dirty="0">
                <a:solidFill>
                  <a:srgbClr val="FFFFFF"/>
                </a:solidFill>
                <a:latin typeface="Arial"/>
                <a:cs typeface="Arial"/>
              </a:rPr>
              <a:t>0</a:t>
            </a:r>
            <a:r>
              <a:rPr sz="2400" spc="295" dirty="0">
                <a:solidFill>
                  <a:srgbClr val="FFFFFF"/>
                </a:solidFill>
                <a:latin typeface="Arial"/>
                <a:cs typeface="Arial"/>
              </a:rPr>
              <a:t> </a:t>
            </a:r>
            <a:r>
              <a:rPr sz="2400" spc="-1175" dirty="0">
                <a:solidFill>
                  <a:srgbClr val="FFFFFF"/>
                </a:solidFill>
                <a:latin typeface="Wingdings"/>
                <a:cs typeface="Wingdings"/>
              </a:rPr>
              <a:t></a:t>
            </a:r>
            <a:endParaRPr sz="2400">
              <a:latin typeface="Wingdings"/>
              <a:cs typeface="Wingding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15900"/>
            <a:ext cx="7924800" cy="1143000"/>
          </a:xfrm>
          <a:prstGeom prst="rect">
            <a:avLst/>
          </a:prstGeom>
          <a:solidFill>
            <a:srgbClr val="262626"/>
          </a:solidFill>
        </p:spPr>
        <p:txBody>
          <a:bodyPr vert="horz" wrap="square" lIns="0" tIns="0" rIns="0" bIns="0" rtlCol="0">
            <a:spAutoFit/>
          </a:bodyPr>
          <a:lstStyle/>
          <a:p>
            <a:pPr marL="2555875">
              <a:lnSpc>
                <a:spcPct val="100000"/>
              </a:lnSpc>
            </a:pPr>
            <a:r>
              <a:rPr spc="30" dirty="0"/>
              <a:t>S</a:t>
            </a:r>
            <a:r>
              <a:rPr spc="-25" dirty="0"/>
              <a:t>en</a:t>
            </a:r>
            <a:r>
              <a:rPr dirty="0"/>
              <a:t>s</a:t>
            </a:r>
            <a:r>
              <a:rPr spc="-25" dirty="0"/>
              <a:t>o</a:t>
            </a:r>
            <a:r>
              <a:rPr dirty="0"/>
              <a:t>r</a:t>
            </a:r>
            <a:r>
              <a:rPr spc="55" dirty="0"/>
              <a:t> </a:t>
            </a:r>
            <a:r>
              <a:rPr spc="10" dirty="0"/>
              <a:t>D</a:t>
            </a:r>
            <a:r>
              <a:rPr spc="-25" dirty="0"/>
              <a:t>a</a:t>
            </a:r>
            <a:r>
              <a:rPr spc="-20" dirty="0"/>
              <a:t>t</a:t>
            </a:r>
            <a:r>
              <a:rPr dirty="0"/>
              <a:t>a</a:t>
            </a:r>
          </a:p>
        </p:txBody>
      </p:sp>
      <p:sp>
        <p:nvSpPr>
          <p:cNvPr id="3" name="object 3"/>
          <p:cNvSpPr/>
          <p:nvPr/>
        </p:nvSpPr>
        <p:spPr>
          <a:xfrm>
            <a:off x="152400" y="1511300"/>
            <a:ext cx="6477000" cy="2895600"/>
          </a:xfrm>
          <a:custGeom>
            <a:avLst/>
            <a:gdLst/>
            <a:ahLst/>
            <a:cxnLst/>
            <a:rect l="l" t="t" r="r" b="b"/>
            <a:pathLst>
              <a:path w="6477000" h="2895600">
                <a:moveTo>
                  <a:pt x="0" y="0"/>
                </a:moveTo>
                <a:lnTo>
                  <a:pt x="6477000" y="0"/>
                </a:lnTo>
                <a:lnTo>
                  <a:pt x="6477000" y="2895600"/>
                </a:lnTo>
                <a:lnTo>
                  <a:pt x="0" y="2895600"/>
                </a:lnTo>
                <a:lnTo>
                  <a:pt x="0" y="0"/>
                </a:lnTo>
                <a:close/>
              </a:path>
            </a:pathLst>
          </a:custGeom>
          <a:solidFill>
            <a:srgbClr val="004E00"/>
          </a:solidFill>
        </p:spPr>
        <p:txBody>
          <a:bodyPr wrap="square" lIns="0" tIns="0" rIns="0" bIns="0" rtlCol="0"/>
          <a:lstStyle/>
          <a:p>
            <a:endParaRPr/>
          </a:p>
        </p:txBody>
      </p:sp>
      <p:sp>
        <p:nvSpPr>
          <p:cNvPr id="4" name="object 4"/>
          <p:cNvSpPr txBox="1"/>
          <p:nvPr/>
        </p:nvSpPr>
        <p:spPr>
          <a:xfrm>
            <a:off x="320674" y="2434580"/>
            <a:ext cx="6146800" cy="1143000"/>
          </a:xfrm>
          <a:prstGeom prst="rect">
            <a:avLst/>
          </a:prstGeom>
        </p:spPr>
        <p:txBody>
          <a:bodyPr vert="horz" wrap="square" lIns="0" tIns="0" rIns="0" bIns="0" rtlCol="0">
            <a:spAutoFit/>
          </a:bodyPr>
          <a:lstStyle/>
          <a:p>
            <a:pPr marL="12700" marR="5080">
              <a:lnSpc>
                <a:spcPct val="100000"/>
              </a:lnSpc>
            </a:pPr>
            <a:r>
              <a:rPr sz="4000" spc="-35" dirty="0">
                <a:solidFill>
                  <a:srgbClr val="FFFFFF"/>
                </a:solidFill>
                <a:latin typeface="Arial"/>
                <a:cs typeface="Arial"/>
              </a:rPr>
              <a:t>M</a:t>
            </a:r>
            <a:r>
              <a:rPr sz="4000" spc="-25" dirty="0">
                <a:solidFill>
                  <a:srgbClr val="FFFFFF"/>
                </a:solidFill>
                <a:latin typeface="Arial"/>
                <a:cs typeface="Arial"/>
              </a:rPr>
              <a:t>o</a:t>
            </a:r>
            <a:r>
              <a:rPr sz="4000" spc="-35" dirty="0">
                <a:solidFill>
                  <a:srgbClr val="FFFFFF"/>
                </a:solidFill>
                <a:latin typeface="Arial"/>
                <a:cs typeface="Arial"/>
              </a:rPr>
              <a:t>r</a:t>
            </a:r>
            <a:r>
              <a:rPr sz="4000" dirty="0">
                <a:solidFill>
                  <a:srgbClr val="FFFFFF"/>
                </a:solidFill>
                <a:latin typeface="Arial"/>
                <a:cs typeface="Arial"/>
              </a:rPr>
              <a:t>e</a:t>
            </a:r>
            <a:r>
              <a:rPr sz="4000" spc="60" dirty="0">
                <a:solidFill>
                  <a:srgbClr val="FFFFFF"/>
                </a:solidFill>
                <a:latin typeface="Arial"/>
                <a:cs typeface="Arial"/>
              </a:rPr>
              <a:t> </a:t>
            </a:r>
            <a:r>
              <a:rPr sz="4000" dirty="0">
                <a:solidFill>
                  <a:srgbClr val="FFFFFF"/>
                </a:solidFill>
                <a:latin typeface="Arial"/>
                <a:cs typeface="Arial"/>
              </a:rPr>
              <a:t>s</a:t>
            </a:r>
            <a:r>
              <a:rPr sz="4000" spc="-25" dirty="0">
                <a:solidFill>
                  <a:srgbClr val="FFFFFF"/>
                </a:solidFill>
                <a:latin typeface="Arial"/>
                <a:cs typeface="Arial"/>
              </a:rPr>
              <a:t>en</a:t>
            </a:r>
            <a:r>
              <a:rPr sz="4000" dirty="0">
                <a:solidFill>
                  <a:srgbClr val="FFFFFF"/>
                </a:solidFill>
                <a:latin typeface="Arial"/>
                <a:cs typeface="Arial"/>
              </a:rPr>
              <a:t>s</a:t>
            </a:r>
            <a:r>
              <a:rPr sz="4000" spc="-25" dirty="0">
                <a:solidFill>
                  <a:srgbClr val="FFFFFF"/>
                </a:solidFill>
                <a:latin typeface="Arial"/>
                <a:cs typeface="Arial"/>
              </a:rPr>
              <a:t>o</a:t>
            </a:r>
            <a:r>
              <a:rPr sz="4000" spc="-35" dirty="0">
                <a:solidFill>
                  <a:srgbClr val="FFFFFF"/>
                </a:solidFill>
                <a:latin typeface="Arial"/>
                <a:cs typeface="Arial"/>
              </a:rPr>
              <a:t>r</a:t>
            </a:r>
            <a:r>
              <a:rPr sz="4000" spc="-5" dirty="0">
                <a:solidFill>
                  <a:srgbClr val="FFFFFF"/>
                </a:solidFill>
                <a:latin typeface="Arial"/>
                <a:cs typeface="Arial"/>
              </a:rPr>
              <a:t>s,</a:t>
            </a:r>
            <a:r>
              <a:rPr sz="4000" spc="175" dirty="0">
                <a:solidFill>
                  <a:srgbClr val="FFFFFF"/>
                </a:solidFill>
                <a:latin typeface="Arial"/>
                <a:cs typeface="Arial"/>
              </a:rPr>
              <a:t> </a:t>
            </a:r>
            <a:r>
              <a:rPr sz="4000" spc="-35" dirty="0">
                <a:solidFill>
                  <a:srgbClr val="FFFFFF"/>
                </a:solidFill>
                <a:latin typeface="Arial"/>
                <a:cs typeface="Arial"/>
              </a:rPr>
              <a:t>M</a:t>
            </a:r>
            <a:r>
              <a:rPr sz="4000" spc="-25" dirty="0">
                <a:solidFill>
                  <a:srgbClr val="FFFFFF"/>
                </a:solidFill>
                <a:latin typeface="Arial"/>
                <a:cs typeface="Arial"/>
              </a:rPr>
              <a:t>o</a:t>
            </a:r>
            <a:r>
              <a:rPr sz="4000" spc="-35" dirty="0">
                <a:solidFill>
                  <a:srgbClr val="FFFFFF"/>
                </a:solidFill>
                <a:latin typeface="Arial"/>
                <a:cs typeface="Arial"/>
              </a:rPr>
              <a:t>r</a:t>
            </a:r>
            <a:r>
              <a:rPr sz="4000" dirty="0">
                <a:solidFill>
                  <a:srgbClr val="FFFFFF"/>
                </a:solidFill>
                <a:latin typeface="Arial"/>
                <a:cs typeface="Arial"/>
              </a:rPr>
              <a:t>e</a:t>
            </a:r>
            <a:r>
              <a:rPr sz="4000" spc="60" dirty="0">
                <a:solidFill>
                  <a:srgbClr val="FFFFFF"/>
                </a:solidFill>
                <a:latin typeface="Arial"/>
                <a:cs typeface="Arial"/>
              </a:rPr>
              <a:t> </a:t>
            </a:r>
            <a:r>
              <a:rPr sz="4000" spc="-25" dirty="0">
                <a:solidFill>
                  <a:srgbClr val="FFFFFF"/>
                </a:solidFill>
                <a:latin typeface="Arial"/>
                <a:cs typeface="Arial"/>
              </a:rPr>
              <a:t>p</a:t>
            </a:r>
            <a:r>
              <a:rPr sz="4000" spc="10" dirty="0">
                <a:solidFill>
                  <a:srgbClr val="FFFFFF"/>
                </a:solidFill>
                <a:latin typeface="Arial"/>
                <a:cs typeface="Arial"/>
              </a:rPr>
              <a:t>l</a:t>
            </a:r>
            <a:r>
              <a:rPr sz="4000" spc="-25" dirty="0">
                <a:solidFill>
                  <a:srgbClr val="FFFFFF"/>
                </a:solidFill>
                <a:latin typeface="Arial"/>
                <a:cs typeface="Arial"/>
              </a:rPr>
              <a:t>a</a:t>
            </a:r>
            <a:r>
              <a:rPr sz="4000" dirty="0">
                <a:solidFill>
                  <a:srgbClr val="FFFFFF"/>
                </a:solidFill>
                <a:latin typeface="Arial"/>
                <a:cs typeface="Arial"/>
              </a:rPr>
              <a:t>c</a:t>
            </a:r>
            <a:r>
              <a:rPr sz="4000" spc="-25" dirty="0">
                <a:solidFill>
                  <a:srgbClr val="FFFFFF"/>
                </a:solidFill>
                <a:latin typeface="Arial"/>
                <a:cs typeface="Arial"/>
              </a:rPr>
              <a:t>e</a:t>
            </a:r>
            <a:r>
              <a:rPr sz="4000" dirty="0">
                <a:solidFill>
                  <a:srgbClr val="FFFFFF"/>
                </a:solidFill>
                <a:latin typeface="Arial"/>
                <a:cs typeface="Arial"/>
              </a:rPr>
              <a:t>s </a:t>
            </a:r>
            <a:r>
              <a:rPr sz="4000" spc="10" dirty="0">
                <a:solidFill>
                  <a:srgbClr val="FFFFFF"/>
                </a:solidFill>
                <a:latin typeface="Arial"/>
                <a:cs typeface="Arial"/>
              </a:rPr>
              <a:t>D</a:t>
            </a:r>
            <a:r>
              <a:rPr sz="4000" spc="-25" dirty="0">
                <a:solidFill>
                  <a:srgbClr val="FFFFFF"/>
                </a:solidFill>
                <a:latin typeface="Arial"/>
                <a:cs typeface="Arial"/>
              </a:rPr>
              <a:t>a</a:t>
            </a:r>
            <a:r>
              <a:rPr sz="4000" spc="-20" dirty="0">
                <a:solidFill>
                  <a:srgbClr val="FFFFFF"/>
                </a:solidFill>
                <a:latin typeface="Arial"/>
                <a:cs typeface="Arial"/>
              </a:rPr>
              <a:t>t</a:t>
            </a:r>
            <a:r>
              <a:rPr sz="4000" dirty="0">
                <a:solidFill>
                  <a:srgbClr val="FFFFFF"/>
                </a:solidFill>
                <a:latin typeface="Arial"/>
                <a:cs typeface="Arial"/>
              </a:rPr>
              <a:t>a</a:t>
            </a:r>
            <a:r>
              <a:rPr sz="4000" spc="60" dirty="0">
                <a:solidFill>
                  <a:srgbClr val="FFFFFF"/>
                </a:solidFill>
                <a:latin typeface="Arial"/>
                <a:cs typeface="Arial"/>
              </a:rPr>
              <a:t> </a:t>
            </a:r>
            <a:r>
              <a:rPr sz="4000" spc="-1960" dirty="0">
                <a:solidFill>
                  <a:srgbClr val="FFFFFF"/>
                </a:solidFill>
                <a:latin typeface="Wingdings"/>
                <a:cs typeface="Wingdings"/>
              </a:rPr>
              <a:t></a:t>
            </a:r>
            <a:r>
              <a:rPr sz="4000" spc="80" dirty="0">
                <a:solidFill>
                  <a:srgbClr val="FFFFFF"/>
                </a:solidFill>
                <a:latin typeface="Times New Roman"/>
                <a:cs typeface="Times New Roman"/>
              </a:rPr>
              <a:t> </a:t>
            </a:r>
            <a:r>
              <a:rPr sz="4000" spc="30" dirty="0">
                <a:solidFill>
                  <a:srgbClr val="FFFFFF"/>
                </a:solidFill>
                <a:latin typeface="Arial"/>
                <a:cs typeface="Arial"/>
              </a:rPr>
              <a:t>S</a:t>
            </a:r>
            <a:r>
              <a:rPr sz="4000" spc="-20" dirty="0">
                <a:solidFill>
                  <a:srgbClr val="FFFFFF"/>
                </a:solidFill>
                <a:latin typeface="Arial"/>
                <a:cs typeface="Arial"/>
              </a:rPr>
              <a:t>t</a:t>
            </a:r>
            <a:r>
              <a:rPr sz="4000" spc="-25" dirty="0">
                <a:solidFill>
                  <a:srgbClr val="FFFFFF"/>
                </a:solidFill>
                <a:latin typeface="Arial"/>
                <a:cs typeface="Arial"/>
              </a:rPr>
              <a:t>o</a:t>
            </a:r>
            <a:r>
              <a:rPr sz="4000" spc="-35" dirty="0">
                <a:solidFill>
                  <a:srgbClr val="FFFFFF"/>
                </a:solidFill>
                <a:latin typeface="Arial"/>
                <a:cs typeface="Arial"/>
              </a:rPr>
              <a:t>r</a:t>
            </a:r>
            <a:r>
              <a:rPr sz="4000" spc="-25" dirty="0">
                <a:solidFill>
                  <a:srgbClr val="FFFFFF"/>
                </a:solidFill>
                <a:latin typeface="Arial"/>
                <a:cs typeface="Arial"/>
              </a:rPr>
              <a:t>ag</a:t>
            </a:r>
            <a:r>
              <a:rPr sz="4000" dirty="0">
                <a:solidFill>
                  <a:srgbClr val="FFFFFF"/>
                </a:solidFill>
                <a:latin typeface="Arial"/>
                <a:cs typeface="Arial"/>
              </a:rPr>
              <a:t>e</a:t>
            </a:r>
            <a:r>
              <a:rPr sz="4000" spc="60" dirty="0">
                <a:solidFill>
                  <a:srgbClr val="FFFFFF"/>
                </a:solidFill>
                <a:latin typeface="Arial"/>
                <a:cs typeface="Arial"/>
              </a:rPr>
              <a:t> </a:t>
            </a:r>
            <a:r>
              <a:rPr sz="4000" dirty="0">
                <a:solidFill>
                  <a:srgbClr val="FFFFFF"/>
                </a:solidFill>
                <a:latin typeface="Arial"/>
                <a:cs typeface="Arial"/>
              </a:rPr>
              <a:t>&amp;</a:t>
            </a:r>
            <a:r>
              <a:rPr sz="4000" spc="-180" dirty="0">
                <a:solidFill>
                  <a:srgbClr val="FFFFFF"/>
                </a:solidFill>
                <a:latin typeface="Arial"/>
                <a:cs typeface="Arial"/>
              </a:rPr>
              <a:t> </a:t>
            </a:r>
            <a:r>
              <a:rPr sz="4000" spc="30" dirty="0">
                <a:solidFill>
                  <a:srgbClr val="FFFFFF"/>
                </a:solidFill>
                <a:latin typeface="Arial"/>
                <a:cs typeface="Arial"/>
              </a:rPr>
              <a:t>A</a:t>
            </a:r>
            <a:r>
              <a:rPr sz="4000" spc="-25" dirty="0">
                <a:solidFill>
                  <a:srgbClr val="FFFFFF"/>
                </a:solidFill>
                <a:latin typeface="Arial"/>
                <a:cs typeface="Arial"/>
              </a:rPr>
              <a:t>na</a:t>
            </a:r>
            <a:r>
              <a:rPr sz="4000" spc="10" dirty="0">
                <a:solidFill>
                  <a:srgbClr val="FFFFFF"/>
                </a:solidFill>
                <a:latin typeface="Arial"/>
                <a:cs typeface="Arial"/>
              </a:rPr>
              <a:t>l</a:t>
            </a:r>
            <a:r>
              <a:rPr sz="4000" dirty="0">
                <a:solidFill>
                  <a:srgbClr val="FFFFFF"/>
                </a:solidFill>
                <a:latin typeface="Arial"/>
                <a:cs typeface="Arial"/>
              </a:rPr>
              <a:t>ys</a:t>
            </a:r>
            <a:r>
              <a:rPr sz="4000" spc="10" dirty="0">
                <a:solidFill>
                  <a:srgbClr val="FFFFFF"/>
                </a:solidFill>
                <a:latin typeface="Arial"/>
                <a:cs typeface="Arial"/>
              </a:rPr>
              <a:t>i</a:t>
            </a:r>
            <a:r>
              <a:rPr sz="4000" dirty="0">
                <a:solidFill>
                  <a:srgbClr val="FFFFFF"/>
                </a:solidFill>
                <a:latin typeface="Arial"/>
                <a:cs typeface="Arial"/>
              </a:rPr>
              <a:t>s</a:t>
            </a:r>
            <a:endParaRPr sz="40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80000" y="38100"/>
            <a:ext cx="4051300" cy="2438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1282700"/>
            <a:ext cx="4978400" cy="372109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0" y="12700"/>
            <a:ext cx="4648200" cy="1143000"/>
          </a:xfrm>
          <a:custGeom>
            <a:avLst/>
            <a:gdLst/>
            <a:ahLst/>
            <a:cxnLst/>
            <a:rect l="l" t="t" r="r" b="b"/>
            <a:pathLst>
              <a:path w="4648200" h="1143000">
                <a:moveTo>
                  <a:pt x="0" y="0"/>
                </a:moveTo>
                <a:lnTo>
                  <a:pt x="4648200" y="0"/>
                </a:lnTo>
                <a:lnTo>
                  <a:pt x="4648200" y="1143000"/>
                </a:lnTo>
                <a:lnTo>
                  <a:pt x="0" y="1143000"/>
                </a:lnTo>
                <a:lnTo>
                  <a:pt x="0" y="0"/>
                </a:lnTo>
                <a:close/>
              </a:path>
            </a:pathLst>
          </a:custGeom>
          <a:solidFill>
            <a:srgbClr val="262626"/>
          </a:solidFill>
        </p:spPr>
        <p:txBody>
          <a:bodyPr wrap="square" lIns="0" tIns="0" rIns="0" bIns="0" rtlCol="0"/>
          <a:lstStyle/>
          <a:p>
            <a:endParaRPr/>
          </a:p>
        </p:txBody>
      </p:sp>
      <p:sp>
        <p:nvSpPr>
          <p:cNvPr id="5" name="object 5"/>
          <p:cNvSpPr txBox="1">
            <a:spLocks noGrp="1"/>
          </p:cNvSpPr>
          <p:nvPr>
            <p:ph type="title"/>
          </p:nvPr>
        </p:nvSpPr>
        <p:spPr>
          <a:xfrm>
            <a:off x="574706" y="69631"/>
            <a:ext cx="3355975" cy="1143000"/>
          </a:xfrm>
          <a:prstGeom prst="rect">
            <a:avLst/>
          </a:prstGeom>
        </p:spPr>
        <p:txBody>
          <a:bodyPr vert="horz" wrap="square" lIns="0" tIns="0" rIns="0" bIns="0" rtlCol="0">
            <a:spAutoFit/>
          </a:bodyPr>
          <a:lstStyle/>
          <a:p>
            <a:pPr marL="850900" marR="5080" indent="-838200">
              <a:lnSpc>
                <a:spcPct val="100000"/>
              </a:lnSpc>
            </a:pPr>
            <a:r>
              <a:rPr spc="-50" dirty="0"/>
              <a:t>F</a:t>
            </a:r>
            <a:r>
              <a:rPr spc="10" dirty="0"/>
              <a:t>i</a:t>
            </a:r>
            <a:r>
              <a:rPr spc="-20" dirty="0"/>
              <a:t>t</a:t>
            </a:r>
            <a:r>
              <a:rPr spc="-25" dirty="0"/>
              <a:t>ne</a:t>
            </a:r>
            <a:r>
              <a:rPr dirty="0"/>
              <a:t>ss</a:t>
            </a:r>
            <a:r>
              <a:rPr spc="85" dirty="0"/>
              <a:t> </a:t>
            </a:r>
            <a:r>
              <a:rPr spc="10" dirty="0"/>
              <a:t>D</a:t>
            </a:r>
            <a:r>
              <a:rPr spc="-25" dirty="0"/>
              <a:t>e</a:t>
            </a:r>
            <a:r>
              <a:rPr dirty="0"/>
              <a:t>v</a:t>
            </a:r>
            <a:r>
              <a:rPr spc="10" dirty="0"/>
              <a:t>i</a:t>
            </a:r>
            <a:r>
              <a:rPr dirty="0"/>
              <a:t>ce </a:t>
            </a:r>
            <a:r>
              <a:rPr spc="-20" dirty="0"/>
              <a:t>I</a:t>
            </a:r>
            <a:r>
              <a:rPr spc="-25" dirty="0"/>
              <a:t>ndu</a:t>
            </a:r>
            <a:r>
              <a:rPr spc="-5" dirty="0"/>
              <a:t>s</a:t>
            </a:r>
            <a:r>
              <a:rPr spc="-20" dirty="0"/>
              <a:t>t</a:t>
            </a:r>
            <a:r>
              <a:rPr spc="-35" dirty="0"/>
              <a:t>r</a:t>
            </a:r>
            <a:r>
              <a:rPr dirty="0"/>
              <a:t>y</a:t>
            </a:r>
          </a:p>
        </p:txBody>
      </p:sp>
      <p:sp>
        <p:nvSpPr>
          <p:cNvPr id="6" name="object 6"/>
          <p:cNvSpPr txBox="1"/>
          <p:nvPr/>
        </p:nvSpPr>
        <p:spPr>
          <a:xfrm>
            <a:off x="4038600" y="4635500"/>
            <a:ext cx="914400" cy="381000"/>
          </a:xfrm>
          <a:prstGeom prst="rect">
            <a:avLst/>
          </a:prstGeom>
          <a:solidFill>
            <a:srgbClr val="262626"/>
          </a:solidFill>
        </p:spPr>
        <p:txBody>
          <a:bodyPr vert="horz" wrap="square" lIns="0" tIns="0" rIns="0" bIns="0" rtlCol="0">
            <a:spAutoFit/>
          </a:bodyPr>
          <a:lstStyle/>
          <a:p>
            <a:pPr marL="206375">
              <a:lnSpc>
                <a:spcPct val="100000"/>
              </a:lnSpc>
            </a:pPr>
            <a:r>
              <a:rPr sz="1800" spc="-5" dirty="0">
                <a:solidFill>
                  <a:srgbClr val="FFFFFF"/>
                </a:solidFill>
                <a:latin typeface="Arial"/>
                <a:cs typeface="Arial"/>
              </a:rPr>
              <a:t>2014</a:t>
            </a:r>
            <a:endParaRPr sz="1800">
              <a:latin typeface="Arial"/>
              <a:cs typeface="Arial"/>
            </a:endParaRPr>
          </a:p>
        </p:txBody>
      </p:sp>
      <p:sp>
        <p:nvSpPr>
          <p:cNvPr id="7" name="object 7"/>
          <p:cNvSpPr txBox="1"/>
          <p:nvPr/>
        </p:nvSpPr>
        <p:spPr>
          <a:xfrm>
            <a:off x="3733800" y="4025900"/>
            <a:ext cx="914400" cy="381000"/>
          </a:xfrm>
          <a:prstGeom prst="rect">
            <a:avLst/>
          </a:prstGeom>
          <a:solidFill>
            <a:srgbClr val="262626"/>
          </a:solidFill>
        </p:spPr>
        <p:txBody>
          <a:bodyPr vert="horz" wrap="square" lIns="0" tIns="0" rIns="0" bIns="0" rtlCol="0">
            <a:spAutoFit/>
          </a:bodyPr>
          <a:lstStyle/>
          <a:p>
            <a:pPr marL="206375">
              <a:lnSpc>
                <a:spcPct val="100000"/>
              </a:lnSpc>
            </a:pPr>
            <a:r>
              <a:rPr sz="1800" dirty="0">
                <a:solidFill>
                  <a:srgbClr val="FFFFFF"/>
                </a:solidFill>
                <a:latin typeface="Arial"/>
                <a:cs typeface="Arial"/>
              </a:rPr>
              <a:t>Fit</a:t>
            </a:r>
            <a:r>
              <a:rPr sz="1800" spc="-5" dirty="0">
                <a:solidFill>
                  <a:srgbClr val="FFFFFF"/>
                </a:solidFill>
                <a:latin typeface="Arial"/>
                <a:cs typeface="Arial"/>
              </a:rPr>
              <a:t>bit</a:t>
            </a:r>
            <a:endParaRPr sz="1800">
              <a:latin typeface="Arial"/>
              <a:cs typeface="Arial"/>
            </a:endParaRPr>
          </a:p>
        </p:txBody>
      </p:sp>
      <p:sp>
        <p:nvSpPr>
          <p:cNvPr id="8" name="object 8"/>
          <p:cNvSpPr txBox="1"/>
          <p:nvPr/>
        </p:nvSpPr>
        <p:spPr>
          <a:xfrm>
            <a:off x="4572000" y="2578100"/>
            <a:ext cx="927100" cy="381000"/>
          </a:xfrm>
          <a:prstGeom prst="rect">
            <a:avLst/>
          </a:prstGeom>
          <a:solidFill>
            <a:srgbClr val="262626"/>
          </a:solidFill>
        </p:spPr>
        <p:txBody>
          <a:bodyPr vert="horz" wrap="square" lIns="0" tIns="0" rIns="0" bIns="0" rtlCol="0">
            <a:spAutoFit/>
          </a:bodyPr>
          <a:lstStyle/>
          <a:p>
            <a:pPr marL="3175">
              <a:lnSpc>
                <a:spcPct val="100000"/>
              </a:lnSpc>
            </a:pPr>
            <a:r>
              <a:rPr sz="1800" dirty="0">
                <a:solidFill>
                  <a:srgbClr val="FFFFFF"/>
                </a:solidFill>
                <a:latin typeface="Arial"/>
                <a:cs typeface="Arial"/>
              </a:rPr>
              <a:t>J</a:t>
            </a:r>
            <a:r>
              <a:rPr sz="1800" spc="-5" dirty="0">
                <a:solidFill>
                  <a:srgbClr val="FFFFFF"/>
                </a:solidFill>
                <a:latin typeface="Arial"/>
                <a:cs typeface="Arial"/>
              </a:rPr>
              <a:t>a</a:t>
            </a:r>
            <a:r>
              <a:rPr sz="1800" dirty="0">
                <a:solidFill>
                  <a:srgbClr val="FFFFFF"/>
                </a:solidFill>
                <a:latin typeface="Arial"/>
                <a:cs typeface="Arial"/>
              </a:rPr>
              <a:t>w</a:t>
            </a:r>
            <a:r>
              <a:rPr sz="1800" spc="-5" dirty="0">
                <a:solidFill>
                  <a:srgbClr val="FFFFFF"/>
                </a:solidFill>
                <a:latin typeface="Arial"/>
                <a:cs typeface="Arial"/>
              </a:rPr>
              <a:t>bon</a:t>
            </a:r>
            <a:r>
              <a:rPr sz="1800" dirty="0">
                <a:solidFill>
                  <a:srgbClr val="FFFFFF"/>
                </a:solidFill>
                <a:latin typeface="Arial"/>
                <a:cs typeface="Arial"/>
              </a:rPr>
              <a:t>e</a:t>
            </a:r>
            <a:endParaRPr sz="1800">
              <a:latin typeface="Arial"/>
              <a:cs typeface="Arial"/>
            </a:endParaRPr>
          </a:p>
        </p:txBody>
      </p:sp>
      <p:sp>
        <p:nvSpPr>
          <p:cNvPr id="9" name="object 9"/>
          <p:cNvSpPr txBox="1"/>
          <p:nvPr/>
        </p:nvSpPr>
        <p:spPr>
          <a:xfrm>
            <a:off x="3657600" y="2120900"/>
            <a:ext cx="914400" cy="381000"/>
          </a:xfrm>
          <a:prstGeom prst="rect">
            <a:avLst/>
          </a:prstGeom>
          <a:solidFill>
            <a:srgbClr val="262626"/>
          </a:solidFill>
        </p:spPr>
        <p:txBody>
          <a:bodyPr vert="horz" wrap="square" lIns="0" tIns="0" rIns="0" bIns="0" rtlCol="0">
            <a:spAutoFit/>
          </a:bodyPr>
          <a:lstStyle/>
          <a:p>
            <a:pPr marL="231775">
              <a:lnSpc>
                <a:spcPct val="100000"/>
              </a:lnSpc>
            </a:pPr>
            <a:r>
              <a:rPr sz="1800" dirty="0">
                <a:solidFill>
                  <a:srgbClr val="FFFFFF"/>
                </a:solidFill>
                <a:latin typeface="Arial"/>
                <a:cs typeface="Arial"/>
              </a:rPr>
              <a:t>Nike</a:t>
            </a:r>
            <a:endParaRPr sz="1800">
              <a:latin typeface="Arial"/>
              <a:cs typeface="Arial"/>
            </a:endParaRPr>
          </a:p>
        </p:txBody>
      </p:sp>
      <p:sp>
        <p:nvSpPr>
          <p:cNvPr id="10" name="object 10"/>
          <p:cNvSpPr/>
          <p:nvPr/>
        </p:nvSpPr>
        <p:spPr>
          <a:xfrm>
            <a:off x="0" y="1587500"/>
            <a:ext cx="723900" cy="381000"/>
          </a:xfrm>
          <a:custGeom>
            <a:avLst/>
            <a:gdLst/>
            <a:ahLst/>
            <a:cxnLst/>
            <a:rect l="l" t="t" r="r" b="b"/>
            <a:pathLst>
              <a:path w="723900" h="381000">
                <a:moveTo>
                  <a:pt x="0" y="381000"/>
                </a:moveTo>
                <a:lnTo>
                  <a:pt x="0" y="0"/>
                </a:lnTo>
                <a:lnTo>
                  <a:pt x="723900" y="0"/>
                </a:lnTo>
                <a:lnTo>
                  <a:pt x="723900" y="381000"/>
                </a:lnTo>
                <a:lnTo>
                  <a:pt x="0" y="381000"/>
                </a:lnTo>
                <a:close/>
              </a:path>
            </a:pathLst>
          </a:custGeom>
          <a:solidFill>
            <a:srgbClr val="262626"/>
          </a:solidFill>
        </p:spPr>
        <p:txBody>
          <a:bodyPr wrap="square" lIns="0" tIns="0" rIns="0" bIns="0" rtlCol="0"/>
          <a:lstStyle/>
          <a:p>
            <a:endParaRPr/>
          </a:p>
        </p:txBody>
      </p:sp>
      <p:sp>
        <p:nvSpPr>
          <p:cNvPr id="11" name="object 11"/>
          <p:cNvSpPr txBox="1"/>
          <p:nvPr/>
        </p:nvSpPr>
        <p:spPr>
          <a:xfrm>
            <a:off x="84875" y="1661663"/>
            <a:ext cx="533400" cy="254000"/>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3.5M</a:t>
            </a:r>
            <a:endParaRPr sz="1800">
              <a:latin typeface="Arial"/>
              <a:cs typeface="Arial"/>
            </a:endParaRPr>
          </a:p>
        </p:txBody>
      </p:sp>
      <p:sp>
        <p:nvSpPr>
          <p:cNvPr id="12" name="object 12"/>
          <p:cNvSpPr/>
          <p:nvPr/>
        </p:nvSpPr>
        <p:spPr>
          <a:xfrm>
            <a:off x="0" y="4025900"/>
            <a:ext cx="736600" cy="381000"/>
          </a:xfrm>
          <a:custGeom>
            <a:avLst/>
            <a:gdLst/>
            <a:ahLst/>
            <a:cxnLst/>
            <a:rect l="l" t="t" r="r" b="b"/>
            <a:pathLst>
              <a:path w="736600" h="381000">
                <a:moveTo>
                  <a:pt x="0" y="381000"/>
                </a:moveTo>
                <a:lnTo>
                  <a:pt x="0" y="0"/>
                </a:lnTo>
                <a:lnTo>
                  <a:pt x="736600" y="0"/>
                </a:lnTo>
                <a:lnTo>
                  <a:pt x="736600" y="381000"/>
                </a:lnTo>
                <a:lnTo>
                  <a:pt x="0" y="381000"/>
                </a:lnTo>
                <a:close/>
              </a:path>
            </a:pathLst>
          </a:custGeom>
          <a:solidFill>
            <a:srgbClr val="262626"/>
          </a:solidFill>
        </p:spPr>
        <p:txBody>
          <a:bodyPr wrap="square" lIns="0" tIns="0" rIns="0" bIns="0" rtlCol="0"/>
          <a:lstStyle/>
          <a:p>
            <a:endParaRPr/>
          </a:p>
        </p:txBody>
      </p:sp>
      <p:sp>
        <p:nvSpPr>
          <p:cNvPr id="13" name="object 13"/>
          <p:cNvSpPr txBox="1"/>
          <p:nvPr/>
        </p:nvSpPr>
        <p:spPr>
          <a:xfrm>
            <a:off x="92596" y="4100063"/>
            <a:ext cx="533400" cy="254000"/>
          </a:xfrm>
          <a:prstGeom prst="rect">
            <a:avLst/>
          </a:prstGeom>
        </p:spPr>
        <p:txBody>
          <a:bodyPr vert="horz" wrap="square" lIns="0" tIns="0" rIns="0" bIns="0" rtlCol="0">
            <a:spAutoFit/>
          </a:bodyPr>
          <a:lstStyle/>
          <a:p>
            <a:pPr marL="12700">
              <a:lnSpc>
                <a:spcPct val="100000"/>
              </a:lnSpc>
            </a:pPr>
            <a:r>
              <a:rPr sz="1800" spc="-5" dirty="0">
                <a:solidFill>
                  <a:srgbClr val="FFFFFF"/>
                </a:solidFill>
                <a:latin typeface="Arial"/>
                <a:cs typeface="Arial"/>
              </a:rPr>
              <a:t>0.5M</a:t>
            </a:r>
            <a:endParaRPr sz="18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2700"/>
            <a:ext cx="4648200" cy="1143000"/>
          </a:xfrm>
          <a:custGeom>
            <a:avLst/>
            <a:gdLst/>
            <a:ahLst/>
            <a:cxnLst/>
            <a:rect l="l" t="t" r="r" b="b"/>
            <a:pathLst>
              <a:path w="4648200" h="1143000">
                <a:moveTo>
                  <a:pt x="0" y="0"/>
                </a:moveTo>
                <a:lnTo>
                  <a:pt x="4648200" y="0"/>
                </a:lnTo>
                <a:lnTo>
                  <a:pt x="4648200" y="1143000"/>
                </a:lnTo>
                <a:lnTo>
                  <a:pt x="0" y="1143000"/>
                </a:lnTo>
                <a:lnTo>
                  <a:pt x="0" y="0"/>
                </a:lnTo>
                <a:close/>
              </a:path>
            </a:pathLst>
          </a:custGeom>
          <a:solidFill>
            <a:srgbClr val="262626"/>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234731" rIns="0" bIns="0" rtlCol="0">
            <a:spAutoFit/>
          </a:bodyPr>
          <a:lstStyle/>
          <a:p>
            <a:pPr marL="231775">
              <a:lnSpc>
                <a:spcPct val="100000"/>
              </a:lnSpc>
            </a:pPr>
            <a:r>
              <a:rPr spc="10" dirty="0"/>
              <a:t>D</a:t>
            </a:r>
            <a:r>
              <a:rPr spc="-25" dirty="0"/>
              <a:t>a</a:t>
            </a:r>
            <a:r>
              <a:rPr spc="-20" dirty="0"/>
              <a:t>t</a:t>
            </a:r>
            <a:r>
              <a:rPr dirty="0"/>
              <a:t>a</a:t>
            </a:r>
            <a:r>
              <a:rPr spc="60" dirty="0"/>
              <a:t> </a:t>
            </a:r>
            <a:r>
              <a:rPr spc="-20" dirty="0"/>
              <a:t>G</a:t>
            </a:r>
            <a:r>
              <a:rPr spc="-25" dirty="0"/>
              <a:t>ene</a:t>
            </a:r>
            <a:r>
              <a:rPr spc="-35" dirty="0"/>
              <a:t>r</a:t>
            </a:r>
            <a:r>
              <a:rPr spc="-25" dirty="0"/>
              <a:t>a</a:t>
            </a:r>
            <a:r>
              <a:rPr spc="-20" dirty="0"/>
              <a:t>t</a:t>
            </a:r>
            <a:r>
              <a:rPr spc="-25" dirty="0"/>
              <a:t>ed</a:t>
            </a:r>
            <a:r>
              <a:rPr dirty="0"/>
              <a:t>?</a:t>
            </a:r>
          </a:p>
        </p:txBody>
      </p:sp>
      <p:sp>
        <p:nvSpPr>
          <p:cNvPr id="4" name="object 4"/>
          <p:cNvSpPr/>
          <p:nvPr/>
        </p:nvSpPr>
        <p:spPr>
          <a:xfrm>
            <a:off x="304800" y="1358900"/>
            <a:ext cx="3505200" cy="35051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282950" y="1746250"/>
            <a:ext cx="1219200" cy="838200"/>
          </a:xfrm>
          <a:custGeom>
            <a:avLst/>
            <a:gdLst/>
            <a:ahLst/>
            <a:cxnLst/>
            <a:rect l="l" t="t" r="r" b="b"/>
            <a:pathLst>
              <a:path w="1219200" h="838200">
                <a:moveTo>
                  <a:pt x="800100" y="0"/>
                </a:moveTo>
                <a:lnTo>
                  <a:pt x="800100" y="209550"/>
                </a:lnTo>
                <a:lnTo>
                  <a:pt x="0" y="209550"/>
                </a:lnTo>
                <a:lnTo>
                  <a:pt x="0" y="628651"/>
                </a:lnTo>
                <a:lnTo>
                  <a:pt x="800100" y="628651"/>
                </a:lnTo>
                <a:lnTo>
                  <a:pt x="800100" y="838200"/>
                </a:lnTo>
                <a:lnTo>
                  <a:pt x="1219200" y="419100"/>
                </a:lnTo>
                <a:lnTo>
                  <a:pt x="800100" y="0"/>
                </a:lnTo>
                <a:close/>
              </a:path>
            </a:pathLst>
          </a:custGeom>
          <a:solidFill>
            <a:srgbClr val="618FFD"/>
          </a:solidFill>
        </p:spPr>
        <p:txBody>
          <a:bodyPr wrap="square" lIns="0" tIns="0" rIns="0" bIns="0" rtlCol="0"/>
          <a:lstStyle/>
          <a:p>
            <a:endParaRPr/>
          </a:p>
        </p:txBody>
      </p:sp>
      <p:sp>
        <p:nvSpPr>
          <p:cNvPr id="6" name="object 6"/>
          <p:cNvSpPr/>
          <p:nvPr/>
        </p:nvSpPr>
        <p:spPr>
          <a:xfrm>
            <a:off x="3282950" y="1746250"/>
            <a:ext cx="1219200" cy="838200"/>
          </a:xfrm>
          <a:custGeom>
            <a:avLst/>
            <a:gdLst/>
            <a:ahLst/>
            <a:cxnLst/>
            <a:rect l="l" t="t" r="r" b="b"/>
            <a:pathLst>
              <a:path w="1219200" h="838200">
                <a:moveTo>
                  <a:pt x="0" y="209550"/>
                </a:moveTo>
                <a:lnTo>
                  <a:pt x="800100" y="209550"/>
                </a:lnTo>
                <a:lnTo>
                  <a:pt x="800100" y="0"/>
                </a:lnTo>
                <a:lnTo>
                  <a:pt x="1219200" y="419100"/>
                </a:lnTo>
                <a:lnTo>
                  <a:pt x="800100" y="838200"/>
                </a:lnTo>
                <a:lnTo>
                  <a:pt x="800100" y="628650"/>
                </a:lnTo>
                <a:lnTo>
                  <a:pt x="0" y="628650"/>
                </a:lnTo>
                <a:lnTo>
                  <a:pt x="0" y="209550"/>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4648200" y="1511300"/>
            <a:ext cx="3429000" cy="1143000"/>
          </a:xfrm>
          <a:prstGeom prst="rect">
            <a:avLst/>
          </a:prstGeom>
          <a:solidFill>
            <a:srgbClr val="262626"/>
          </a:solidFill>
        </p:spPr>
        <p:txBody>
          <a:bodyPr vert="horz" wrap="square" lIns="0" tIns="0" rIns="0" bIns="0" rtlCol="0">
            <a:spAutoFit/>
          </a:bodyPr>
          <a:lstStyle/>
          <a:p>
            <a:pPr marL="295275">
              <a:lnSpc>
                <a:spcPct val="100000"/>
              </a:lnSpc>
            </a:pPr>
            <a:r>
              <a:rPr sz="4000" spc="-25" dirty="0">
                <a:solidFill>
                  <a:srgbClr val="FFFFFF"/>
                </a:solidFill>
                <a:latin typeface="Arial"/>
                <a:cs typeface="Arial"/>
              </a:rPr>
              <a:t>2</a:t>
            </a:r>
            <a:r>
              <a:rPr sz="4000" spc="-35" dirty="0">
                <a:solidFill>
                  <a:srgbClr val="FFFFFF"/>
                </a:solidFill>
                <a:latin typeface="Arial"/>
                <a:cs typeface="Arial"/>
              </a:rPr>
              <a:t>-</a:t>
            </a:r>
            <a:r>
              <a:rPr sz="4000" dirty="0">
                <a:solidFill>
                  <a:srgbClr val="FFFFFF"/>
                </a:solidFill>
                <a:latin typeface="Arial"/>
                <a:cs typeface="Arial"/>
              </a:rPr>
              <a:t>5</a:t>
            </a:r>
            <a:r>
              <a:rPr sz="4000" spc="60" dirty="0">
                <a:solidFill>
                  <a:srgbClr val="FFFFFF"/>
                </a:solidFill>
                <a:latin typeface="Arial"/>
                <a:cs typeface="Arial"/>
              </a:rPr>
              <a:t> </a:t>
            </a:r>
            <a:r>
              <a:rPr sz="4000" spc="-20" dirty="0">
                <a:solidFill>
                  <a:srgbClr val="FFFFFF"/>
                </a:solidFill>
                <a:latin typeface="Arial"/>
                <a:cs typeface="Arial"/>
              </a:rPr>
              <a:t>G</a:t>
            </a:r>
            <a:r>
              <a:rPr sz="4000" dirty="0">
                <a:solidFill>
                  <a:srgbClr val="FFFFFF"/>
                </a:solidFill>
                <a:latin typeface="Arial"/>
                <a:cs typeface="Arial"/>
              </a:rPr>
              <a:t>B</a:t>
            </a:r>
            <a:r>
              <a:rPr sz="4000" spc="20" dirty="0">
                <a:solidFill>
                  <a:srgbClr val="FFFFFF"/>
                </a:solidFill>
                <a:latin typeface="Arial"/>
                <a:cs typeface="Arial"/>
              </a:rPr>
              <a:t> </a:t>
            </a:r>
            <a:r>
              <a:rPr sz="4000" spc="-5" dirty="0">
                <a:solidFill>
                  <a:srgbClr val="FFFFFF"/>
                </a:solidFill>
                <a:latin typeface="Arial"/>
                <a:cs typeface="Arial"/>
              </a:rPr>
              <a:t>/</a:t>
            </a:r>
            <a:r>
              <a:rPr sz="4000" spc="-25" dirty="0">
                <a:solidFill>
                  <a:srgbClr val="FFFFFF"/>
                </a:solidFill>
                <a:latin typeface="Arial"/>
                <a:cs typeface="Arial"/>
              </a:rPr>
              <a:t> da</a:t>
            </a:r>
            <a:r>
              <a:rPr sz="4000" dirty="0">
                <a:solidFill>
                  <a:srgbClr val="FFFFFF"/>
                </a:solidFill>
                <a:latin typeface="Arial"/>
                <a:cs typeface="Arial"/>
              </a:rPr>
              <a:t>y</a:t>
            </a:r>
            <a:endParaRPr sz="40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 y="215900"/>
            <a:ext cx="6400800" cy="990600"/>
          </a:xfrm>
          <a:custGeom>
            <a:avLst/>
            <a:gdLst/>
            <a:ahLst/>
            <a:cxnLst/>
            <a:rect l="l" t="t" r="r" b="b"/>
            <a:pathLst>
              <a:path w="6400800" h="990600">
                <a:moveTo>
                  <a:pt x="0" y="0"/>
                </a:moveTo>
                <a:lnTo>
                  <a:pt x="6400800" y="0"/>
                </a:lnTo>
                <a:lnTo>
                  <a:pt x="6400800" y="990600"/>
                </a:lnTo>
                <a:lnTo>
                  <a:pt x="0" y="990600"/>
                </a:lnTo>
                <a:lnTo>
                  <a:pt x="0" y="0"/>
                </a:lnTo>
                <a:close/>
              </a:path>
            </a:pathLst>
          </a:custGeom>
          <a:solidFill>
            <a:srgbClr val="004E0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351780" rIns="0" bIns="0" rtlCol="0">
            <a:spAutoFit/>
          </a:bodyPr>
          <a:lstStyle/>
          <a:p>
            <a:pPr marL="574675">
              <a:lnSpc>
                <a:spcPct val="100000"/>
              </a:lnSpc>
            </a:pPr>
            <a:r>
              <a:rPr spc="30" dirty="0"/>
              <a:t>S</a:t>
            </a:r>
            <a:r>
              <a:rPr spc="-25" dirty="0"/>
              <a:t>a</a:t>
            </a:r>
            <a:r>
              <a:rPr dirty="0"/>
              <a:t>ve</a:t>
            </a:r>
            <a:r>
              <a:rPr spc="-40" dirty="0"/>
              <a:t> </a:t>
            </a:r>
            <a:r>
              <a:rPr spc="-25" dirty="0"/>
              <a:t>hea</a:t>
            </a:r>
            <a:r>
              <a:rPr spc="10" dirty="0"/>
              <a:t>l</a:t>
            </a:r>
            <a:r>
              <a:rPr spc="-20" dirty="0"/>
              <a:t>t</a:t>
            </a:r>
            <a:r>
              <a:rPr dirty="0"/>
              <a:t>h</a:t>
            </a:r>
            <a:r>
              <a:rPr spc="60" dirty="0"/>
              <a:t> </a:t>
            </a:r>
            <a:r>
              <a:rPr dirty="0"/>
              <a:t>c</a:t>
            </a:r>
            <a:r>
              <a:rPr spc="-25" dirty="0"/>
              <a:t>a</a:t>
            </a:r>
            <a:r>
              <a:rPr spc="-35" dirty="0"/>
              <a:t>r</a:t>
            </a:r>
            <a:r>
              <a:rPr dirty="0"/>
              <a:t>e</a:t>
            </a:r>
            <a:r>
              <a:rPr spc="60" dirty="0"/>
              <a:t> </a:t>
            </a:r>
            <a:r>
              <a:rPr dirty="0"/>
              <a:t>c</a:t>
            </a:r>
            <a:r>
              <a:rPr spc="-25" dirty="0"/>
              <a:t>o</a:t>
            </a:r>
            <a:r>
              <a:rPr spc="-5" dirty="0"/>
              <a:t>s</a:t>
            </a:r>
            <a:r>
              <a:rPr spc="-20" dirty="0"/>
              <a:t>t</a:t>
            </a:r>
            <a:r>
              <a:rPr dirty="0"/>
              <a:t>s?</a:t>
            </a:r>
          </a:p>
        </p:txBody>
      </p:sp>
      <p:sp>
        <p:nvSpPr>
          <p:cNvPr id="4" name="object 4"/>
          <p:cNvSpPr/>
          <p:nvPr/>
        </p:nvSpPr>
        <p:spPr>
          <a:xfrm>
            <a:off x="304800" y="1358900"/>
            <a:ext cx="2133600" cy="21336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101472" y="3642228"/>
            <a:ext cx="287020" cy="304800"/>
          </a:xfrm>
          <a:custGeom>
            <a:avLst/>
            <a:gdLst/>
            <a:ahLst/>
            <a:cxnLst/>
            <a:rect l="l" t="t" r="r" b="b"/>
            <a:pathLst>
              <a:path w="287020" h="304800">
                <a:moveTo>
                  <a:pt x="286755" y="0"/>
                </a:moveTo>
                <a:lnTo>
                  <a:pt x="0" y="0"/>
                </a:lnTo>
                <a:lnTo>
                  <a:pt x="0" y="304617"/>
                </a:lnTo>
                <a:lnTo>
                  <a:pt x="286755" y="304617"/>
                </a:lnTo>
                <a:lnTo>
                  <a:pt x="286755" y="0"/>
                </a:lnTo>
                <a:close/>
              </a:path>
            </a:pathLst>
          </a:custGeom>
          <a:solidFill>
            <a:srgbClr val="618FFD"/>
          </a:solidFill>
        </p:spPr>
        <p:txBody>
          <a:bodyPr wrap="square" lIns="0" tIns="0" rIns="0" bIns="0" rtlCol="0"/>
          <a:lstStyle/>
          <a:p>
            <a:endParaRPr/>
          </a:p>
        </p:txBody>
      </p:sp>
      <p:sp>
        <p:nvSpPr>
          <p:cNvPr id="6" name="object 6"/>
          <p:cNvSpPr/>
          <p:nvPr/>
        </p:nvSpPr>
        <p:spPr>
          <a:xfrm>
            <a:off x="2768855" y="3355471"/>
            <a:ext cx="952500" cy="287020"/>
          </a:xfrm>
          <a:custGeom>
            <a:avLst/>
            <a:gdLst/>
            <a:ahLst/>
            <a:cxnLst/>
            <a:rect l="l" t="t" r="r" b="b"/>
            <a:pathLst>
              <a:path w="952500" h="287020">
                <a:moveTo>
                  <a:pt x="951989" y="0"/>
                </a:moveTo>
                <a:lnTo>
                  <a:pt x="0" y="0"/>
                </a:lnTo>
                <a:lnTo>
                  <a:pt x="0" y="286755"/>
                </a:lnTo>
                <a:lnTo>
                  <a:pt x="951989" y="286755"/>
                </a:lnTo>
                <a:lnTo>
                  <a:pt x="951989" y="0"/>
                </a:lnTo>
                <a:close/>
              </a:path>
            </a:pathLst>
          </a:custGeom>
          <a:solidFill>
            <a:srgbClr val="618FFD"/>
          </a:solidFill>
        </p:spPr>
        <p:txBody>
          <a:bodyPr wrap="square" lIns="0" tIns="0" rIns="0" bIns="0" rtlCol="0"/>
          <a:lstStyle/>
          <a:p>
            <a:endParaRPr/>
          </a:p>
        </p:txBody>
      </p:sp>
      <p:sp>
        <p:nvSpPr>
          <p:cNvPr id="7" name="object 7"/>
          <p:cNvSpPr/>
          <p:nvPr/>
        </p:nvSpPr>
        <p:spPr>
          <a:xfrm>
            <a:off x="3101472" y="3050854"/>
            <a:ext cx="287020" cy="304800"/>
          </a:xfrm>
          <a:custGeom>
            <a:avLst/>
            <a:gdLst/>
            <a:ahLst/>
            <a:cxnLst/>
            <a:rect l="l" t="t" r="r" b="b"/>
            <a:pathLst>
              <a:path w="287020" h="304800">
                <a:moveTo>
                  <a:pt x="286755" y="0"/>
                </a:moveTo>
                <a:lnTo>
                  <a:pt x="0" y="0"/>
                </a:lnTo>
                <a:lnTo>
                  <a:pt x="0" y="304617"/>
                </a:lnTo>
                <a:lnTo>
                  <a:pt x="286755" y="304617"/>
                </a:lnTo>
                <a:lnTo>
                  <a:pt x="286755" y="0"/>
                </a:lnTo>
                <a:close/>
              </a:path>
            </a:pathLst>
          </a:custGeom>
          <a:solidFill>
            <a:srgbClr val="618FFD"/>
          </a:solidFill>
        </p:spPr>
        <p:txBody>
          <a:bodyPr wrap="square" lIns="0" tIns="0" rIns="0" bIns="0" rtlCol="0"/>
          <a:lstStyle/>
          <a:p>
            <a:endParaRPr/>
          </a:p>
        </p:txBody>
      </p:sp>
      <p:sp>
        <p:nvSpPr>
          <p:cNvPr id="8" name="object 8"/>
          <p:cNvSpPr/>
          <p:nvPr/>
        </p:nvSpPr>
        <p:spPr>
          <a:xfrm>
            <a:off x="2768855" y="3050855"/>
            <a:ext cx="952500" cy="895985"/>
          </a:xfrm>
          <a:custGeom>
            <a:avLst/>
            <a:gdLst/>
            <a:ahLst/>
            <a:cxnLst/>
            <a:rect l="l" t="t" r="r" b="b"/>
            <a:pathLst>
              <a:path w="952500" h="895985">
                <a:moveTo>
                  <a:pt x="0" y="304617"/>
                </a:moveTo>
                <a:lnTo>
                  <a:pt x="332616" y="304617"/>
                </a:lnTo>
                <a:lnTo>
                  <a:pt x="332616" y="0"/>
                </a:lnTo>
                <a:lnTo>
                  <a:pt x="619372" y="0"/>
                </a:lnTo>
                <a:lnTo>
                  <a:pt x="619372" y="304617"/>
                </a:lnTo>
                <a:lnTo>
                  <a:pt x="951988" y="304617"/>
                </a:lnTo>
                <a:lnTo>
                  <a:pt x="951988" y="591372"/>
                </a:lnTo>
                <a:lnTo>
                  <a:pt x="619372" y="591372"/>
                </a:lnTo>
                <a:lnTo>
                  <a:pt x="619372" y="895989"/>
                </a:lnTo>
                <a:lnTo>
                  <a:pt x="332616" y="895989"/>
                </a:lnTo>
                <a:lnTo>
                  <a:pt x="332616" y="591372"/>
                </a:lnTo>
                <a:lnTo>
                  <a:pt x="0" y="591372"/>
                </a:lnTo>
                <a:lnTo>
                  <a:pt x="0" y="304617"/>
                </a:lnTo>
                <a:close/>
              </a:path>
            </a:pathLst>
          </a:custGeom>
          <a:ln w="12700">
            <a:solidFill>
              <a:srgbClr val="000000"/>
            </a:solidFill>
          </a:ln>
        </p:spPr>
        <p:txBody>
          <a:bodyPr wrap="square" lIns="0" tIns="0" rIns="0" bIns="0" rtlCol="0"/>
          <a:lstStyle/>
          <a:p>
            <a:endParaRPr/>
          </a:p>
        </p:txBody>
      </p:sp>
      <p:sp>
        <p:nvSpPr>
          <p:cNvPr id="9" name="object 9"/>
          <p:cNvSpPr/>
          <p:nvPr/>
        </p:nvSpPr>
        <p:spPr>
          <a:xfrm>
            <a:off x="3683000" y="1943100"/>
            <a:ext cx="736600" cy="102870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3728953" y="1997749"/>
            <a:ext cx="603885" cy="886460"/>
          </a:xfrm>
          <a:custGeom>
            <a:avLst/>
            <a:gdLst/>
            <a:ahLst/>
            <a:cxnLst/>
            <a:rect l="l" t="t" r="r" b="b"/>
            <a:pathLst>
              <a:path w="603885" h="886460">
                <a:moveTo>
                  <a:pt x="394691" y="714375"/>
                </a:moveTo>
                <a:lnTo>
                  <a:pt x="217289" y="714375"/>
                </a:lnTo>
                <a:lnTo>
                  <a:pt x="217289" y="886420"/>
                </a:lnTo>
                <a:lnTo>
                  <a:pt x="394691" y="886420"/>
                </a:lnTo>
                <a:lnTo>
                  <a:pt x="394691" y="714375"/>
                </a:lnTo>
                <a:close/>
              </a:path>
              <a:path w="603885" h="886460">
                <a:moveTo>
                  <a:pt x="581390" y="144818"/>
                </a:moveTo>
                <a:lnTo>
                  <a:pt x="307747" y="144818"/>
                </a:lnTo>
                <a:lnTo>
                  <a:pt x="322933" y="145917"/>
                </a:lnTo>
                <a:lnTo>
                  <a:pt x="336973" y="148107"/>
                </a:lnTo>
                <a:lnTo>
                  <a:pt x="382320" y="168722"/>
                </a:lnTo>
                <a:lnTo>
                  <a:pt x="410270" y="207846"/>
                </a:lnTo>
                <a:lnTo>
                  <a:pt x="421398" y="258153"/>
                </a:lnTo>
                <a:lnTo>
                  <a:pt x="421679" y="273821"/>
                </a:lnTo>
                <a:lnTo>
                  <a:pt x="420335" y="284565"/>
                </a:lnTo>
                <a:lnTo>
                  <a:pt x="400843" y="331782"/>
                </a:lnTo>
                <a:lnTo>
                  <a:pt x="374233" y="362988"/>
                </a:lnTo>
                <a:lnTo>
                  <a:pt x="314864" y="409667"/>
                </a:lnTo>
                <a:lnTo>
                  <a:pt x="302184" y="420068"/>
                </a:lnTo>
                <a:lnTo>
                  <a:pt x="270758" y="449725"/>
                </a:lnTo>
                <a:lnTo>
                  <a:pt x="244255" y="485750"/>
                </a:lnTo>
                <a:lnTo>
                  <a:pt x="230762" y="530299"/>
                </a:lnTo>
                <a:lnTo>
                  <a:pt x="225603" y="568119"/>
                </a:lnTo>
                <a:lnTo>
                  <a:pt x="222200" y="615114"/>
                </a:lnTo>
                <a:lnTo>
                  <a:pt x="221456" y="632818"/>
                </a:lnTo>
                <a:lnTo>
                  <a:pt x="382420" y="622010"/>
                </a:lnTo>
                <a:lnTo>
                  <a:pt x="383114" y="606974"/>
                </a:lnTo>
                <a:lnTo>
                  <a:pt x="384238" y="593431"/>
                </a:lnTo>
                <a:lnTo>
                  <a:pt x="394778" y="549946"/>
                </a:lnTo>
                <a:lnTo>
                  <a:pt x="425077" y="509080"/>
                </a:lnTo>
                <a:lnTo>
                  <a:pt x="490100" y="457797"/>
                </a:lnTo>
                <a:lnTo>
                  <a:pt x="501802" y="448249"/>
                </a:lnTo>
                <a:lnTo>
                  <a:pt x="532262" y="421205"/>
                </a:lnTo>
                <a:lnTo>
                  <a:pt x="562958" y="387571"/>
                </a:lnTo>
                <a:lnTo>
                  <a:pt x="585328" y="349352"/>
                </a:lnTo>
                <a:lnTo>
                  <a:pt x="599010" y="301727"/>
                </a:lnTo>
                <a:lnTo>
                  <a:pt x="603201" y="258682"/>
                </a:lnTo>
                <a:lnTo>
                  <a:pt x="603437" y="242692"/>
                </a:lnTo>
                <a:lnTo>
                  <a:pt x="602605" y="228256"/>
                </a:lnTo>
                <a:lnTo>
                  <a:pt x="596275" y="187532"/>
                </a:lnTo>
                <a:lnTo>
                  <a:pt x="584111" y="150629"/>
                </a:lnTo>
                <a:lnTo>
                  <a:pt x="581390" y="144818"/>
                </a:lnTo>
                <a:close/>
              </a:path>
              <a:path w="603885" h="886460">
                <a:moveTo>
                  <a:pt x="291108" y="0"/>
                </a:moveTo>
                <a:lnTo>
                  <a:pt x="248136" y="2135"/>
                </a:lnTo>
                <a:lnTo>
                  <a:pt x="208865" y="8393"/>
                </a:lnTo>
                <a:lnTo>
                  <a:pt x="160972" y="23191"/>
                </a:lnTo>
                <a:lnTo>
                  <a:pt x="118466" y="45243"/>
                </a:lnTo>
                <a:lnTo>
                  <a:pt x="87414" y="68720"/>
                </a:lnTo>
                <a:lnTo>
                  <a:pt x="61049" y="96643"/>
                </a:lnTo>
                <a:lnTo>
                  <a:pt x="39372" y="129013"/>
                </a:lnTo>
                <a:lnTo>
                  <a:pt x="22383" y="165830"/>
                </a:lnTo>
                <a:lnTo>
                  <a:pt x="10083" y="207094"/>
                </a:lnTo>
                <a:lnTo>
                  <a:pt x="2470" y="252805"/>
                </a:lnTo>
                <a:lnTo>
                  <a:pt x="0" y="285750"/>
                </a:lnTo>
                <a:lnTo>
                  <a:pt x="172481" y="273681"/>
                </a:lnTo>
                <a:lnTo>
                  <a:pt x="173836" y="261440"/>
                </a:lnTo>
                <a:lnTo>
                  <a:pt x="176121" y="249274"/>
                </a:lnTo>
                <a:lnTo>
                  <a:pt x="188682" y="213045"/>
                </a:lnTo>
                <a:lnTo>
                  <a:pt x="208881" y="179638"/>
                </a:lnTo>
                <a:lnTo>
                  <a:pt x="247780" y="153434"/>
                </a:lnTo>
                <a:lnTo>
                  <a:pt x="290536" y="145319"/>
                </a:lnTo>
                <a:lnTo>
                  <a:pt x="307747" y="144818"/>
                </a:lnTo>
                <a:lnTo>
                  <a:pt x="581390" y="144818"/>
                </a:lnTo>
                <a:lnTo>
                  <a:pt x="578742" y="139164"/>
                </a:lnTo>
                <a:lnTo>
                  <a:pt x="550590" y="97413"/>
                </a:lnTo>
                <a:lnTo>
                  <a:pt x="522358" y="70334"/>
                </a:lnTo>
                <a:lnTo>
                  <a:pt x="480937" y="43125"/>
                </a:lnTo>
                <a:lnTo>
                  <a:pt x="436175" y="23153"/>
                </a:lnTo>
                <a:lnTo>
                  <a:pt x="387298" y="9391"/>
                </a:lnTo>
                <a:lnTo>
                  <a:pt x="347703" y="3066"/>
                </a:lnTo>
                <a:lnTo>
                  <a:pt x="305664" y="191"/>
                </a:lnTo>
                <a:lnTo>
                  <a:pt x="291108" y="0"/>
                </a:lnTo>
                <a:close/>
              </a:path>
            </a:pathLst>
          </a:custGeom>
          <a:solidFill>
            <a:srgbClr val="A8A8A8"/>
          </a:solidFill>
        </p:spPr>
        <p:txBody>
          <a:bodyPr wrap="square" lIns="0" tIns="0" rIns="0" bIns="0" rtlCol="0"/>
          <a:lstStyle/>
          <a:p>
            <a:endParaRPr/>
          </a:p>
        </p:txBody>
      </p:sp>
      <p:sp>
        <p:nvSpPr>
          <p:cNvPr id="11" name="object 11"/>
          <p:cNvSpPr/>
          <p:nvPr/>
        </p:nvSpPr>
        <p:spPr>
          <a:xfrm>
            <a:off x="3946243" y="2712124"/>
            <a:ext cx="177800" cy="172085"/>
          </a:xfrm>
          <a:custGeom>
            <a:avLst/>
            <a:gdLst/>
            <a:ahLst/>
            <a:cxnLst/>
            <a:rect l="l" t="t" r="r" b="b"/>
            <a:pathLst>
              <a:path w="177800" h="172085">
                <a:moveTo>
                  <a:pt x="0" y="0"/>
                </a:moveTo>
                <a:lnTo>
                  <a:pt x="177403" y="0"/>
                </a:lnTo>
                <a:lnTo>
                  <a:pt x="177403" y="172045"/>
                </a:lnTo>
                <a:lnTo>
                  <a:pt x="0" y="172045"/>
                </a:lnTo>
                <a:lnTo>
                  <a:pt x="0" y="0"/>
                </a:lnTo>
                <a:close/>
              </a:path>
            </a:pathLst>
          </a:custGeom>
          <a:ln w="12700">
            <a:solidFill>
              <a:srgbClr val="00136E"/>
            </a:solidFill>
          </a:ln>
        </p:spPr>
        <p:txBody>
          <a:bodyPr wrap="square" lIns="0" tIns="0" rIns="0" bIns="0" rtlCol="0"/>
          <a:lstStyle/>
          <a:p>
            <a:endParaRPr/>
          </a:p>
        </p:txBody>
      </p:sp>
      <p:sp>
        <p:nvSpPr>
          <p:cNvPr id="12" name="object 12"/>
          <p:cNvSpPr/>
          <p:nvPr/>
        </p:nvSpPr>
        <p:spPr>
          <a:xfrm>
            <a:off x="3728954" y="1997749"/>
            <a:ext cx="603885" cy="633095"/>
          </a:xfrm>
          <a:custGeom>
            <a:avLst/>
            <a:gdLst/>
            <a:ahLst/>
            <a:cxnLst/>
            <a:rect l="l" t="t" r="r" b="b"/>
            <a:pathLst>
              <a:path w="603885" h="633094">
                <a:moveTo>
                  <a:pt x="291107" y="0"/>
                </a:moveTo>
                <a:lnTo>
                  <a:pt x="333961" y="1725"/>
                </a:lnTo>
                <a:lnTo>
                  <a:pt x="374370" y="6900"/>
                </a:lnTo>
                <a:lnTo>
                  <a:pt x="412336" y="15525"/>
                </a:lnTo>
                <a:lnTo>
                  <a:pt x="459156" y="32391"/>
                </a:lnTo>
                <a:lnTo>
                  <a:pt x="501631" y="55391"/>
                </a:lnTo>
                <a:lnTo>
                  <a:pt x="532455" y="78962"/>
                </a:lnTo>
                <a:lnTo>
                  <a:pt x="558637" y="107240"/>
                </a:lnTo>
                <a:lnTo>
                  <a:pt x="584111" y="150629"/>
                </a:lnTo>
                <a:lnTo>
                  <a:pt x="596275" y="187532"/>
                </a:lnTo>
                <a:lnTo>
                  <a:pt x="602605" y="228255"/>
                </a:lnTo>
                <a:lnTo>
                  <a:pt x="603437" y="242692"/>
                </a:lnTo>
                <a:lnTo>
                  <a:pt x="603200" y="258682"/>
                </a:lnTo>
                <a:lnTo>
                  <a:pt x="599009" y="301728"/>
                </a:lnTo>
                <a:lnTo>
                  <a:pt x="585328" y="349352"/>
                </a:lnTo>
                <a:lnTo>
                  <a:pt x="562958" y="387570"/>
                </a:lnTo>
                <a:lnTo>
                  <a:pt x="532262" y="421205"/>
                </a:lnTo>
                <a:lnTo>
                  <a:pt x="501802" y="448249"/>
                </a:lnTo>
                <a:lnTo>
                  <a:pt x="435768" y="500062"/>
                </a:lnTo>
                <a:lnTo>
                  <a:pt x="425077" y="509080"/>
                </a:lnTo>
                <a:lnTo>
                  <a:pt x="400483" y="539011"/>
                </a:lnTo>
                <a:lnTo>
                  <a:pt x="385805" y="581341"/>
                </a:lnTo>
                <a:lnTo>
                  <a:pt x="382420" y="622010"/>
                </a:lnTo>
                <a:lnTo>
                  <a:pt x="221456" y="632817"/>
                </a:lnTo>
                <a:lnTo>
                  <a:pt x="224274" y="582764"/>
                </a:lnTo>
                <a:lnTo>
                  <a:pt x="228847" y="541885"/>
                </a:lnTo>
                <a:lnTo>
                  <a:pt x="237677" y="501653"/>
                </a:lnTo>
                <a:lnTo>
                  <a:pt x="262485" y="459103"/>
                </a:lnTo>
                <a:lnTo>
                  <a:pt x="290607" y="430209"/>
                </a:lnTo>
                <a:lnTo>
                  <a:pt x="363735" y="371475"/>
                </a:lnTo>
                <a:lnTo>
                  <a:pt x="374234" y="362987"/>
                </a:lnTo>
                <a:lnTo>
                  <a:pt x="400842" y="331782"/>
                </a:lnTo>
                <a:lnTo>
                  <a:pt x="417655" y="295953"/>
                </a:lnTo>
                <a:lnTo>
                  <a:pt x="421759" y="273181"/>
                </a:lnTo>
                <a:lnTo>
                  <a:pt x="421398" y="258153"/>
                </a:lnTo>
                <a:lnTo>
                  <a:pt x="414495" y="219204"/>
                </a:lnTo>
                <a:lnTo>
                  <a:pt x="391115" y="177076"/>
                </a:lnTo>
                <a:lnTo>
                  <a:pt x="349899" y="151435"/>
                </a:lnTo>
                <a:lnTo>
                  <a:pt x="307747" y="144817"/>
                </a:lnTo>
                <a:lnTo>
                  <a:pt x="290536" y="145318"/>
                </a:lnTo>
                <a:lnTo>
                  <a:pt x="247780" y="153433"/>
                </a:lnTo>
                <a:lnTo>
                  <a:pt x="208882" y="179638"/>
                </a:lnTo>
                <a:lnTo>
                  <a:pt x="188682" y="213044"/>
                </a:lnTo>
                <a:lnTo>
                  <a:pt x="176121" y="249274"/>
                </a:lnTo>
                <a:lnTo>
                  <a:pt x="172481" y="273680"/>
                </a:lnTo>
                <a:lnTo>
                  <a:pt x="0" y="285750"/>
                </a:lnTo>
                <a:lnTo>
                  <a:pt x="4487" y="237074"/>
                </a:lnTo>
                <a:lnTo>
                  <a:pt x="13662" y="192845"/>
                </a:lnTo>
                <a:lnTo>
                  <a:pt x="27525" y="153063"/>
                </a:lnTo>
                <a:lnTo>
                  <a:pt x="46077" y="117729"/>
                </a:lnTo>
                <a:lnTo>
                  <a:pt x="69316" y="86841"/>
                </a:lnTo>
                <a:lnTo>
                  <a:pt x="97244" y="60400"/>
                </a:lnTo>
                <a:lnTo>
                  <a:pt x="139113" y="33281"/>
                </a:lnTo>
                <a:lnTo>
                  <a:pt x="184312" y="14856"/>
                </a:lnTo>
                <a:lnTo>
                  <a:pt x="221630" y="5849"/>
                </a:lnTo>
                <a:lnTo>
                  <a:pt x="261878" y="965"/>
                </a:lnTo>
                <a:lnTo>
                  <a:pt x="290338" y="0"/>
                </a:lnTo>
                <a:lnTo>
                  <a:pt x="291107" y="0"/>
                </a:lnTo>
                <a:close/>
              </a:path>
            </a:pathLst>
          </a:custGeom>
          <a:ln w="12700">
            <a:solidFill>
              <a:srgbClr val="00136E"/>
            </a:solidFill>
          </a:ln>
        </p:spPr>
        <p:txBody>
          <a:bodyPr wrap="square" lIns="0" tIns="0" rIns="0" bIns="0" rtlCol="0"/>
          <a:lstStyle/>
          <a:p>
            <a:endParaRPr/>
          </a:p>
        </p:txBody>
      </p:sp>
      <p:sp>
        <p:nvSpPr>
          <p:cNvPr id="13" name="object 13"/>
          <p:cNvSpPr/>
          <p:nvPr/>
        </p:nvSpPr>
        <p:spPr>
          <a:xfrm>
            <a:off x="3695700" y="3619500"/>
            <a:ext cx="749300" cy="10287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3746755" y="3674149"/>
            <a:ext cx="603885" cy="886460"/>
          </a:xfrm>
          <a:custGeom>
            <a:avLst/>
            <a:gdLst/>
            <a:ahLst/>
            <a:cxnLst/>
            <a:rect l="l" t="t" r="r" b="b"/>
            <a:pathLst>
              <a:path w="603885" h="886460">
                <a:moveTo>
                  <a:pt x="394691" y="714375"/>
                </a:moveTo>
                <a:lnTo>
                  <a:pt x="217289" y="714375"/>
                </a:lnTo>
                <a:lnTo>
                  <a:pt x="217289" y="886420"/>
                </a:lnTo>
                <a:lnTo>
                  <a:pt x="394691" y="886420"/>
                </a:lnTo>
                <a:lnTo>
                  <a:pt x="394691" y="714375"/>
                </a:lnTo>
                <a:close/>
              </a:path>
              <a:path w="603885" h="886460">
                <a:moveTo>
                  <a:pt x="581389" y="144818"/>
                </a:moveTo>
                <a:lnTo>
                  <a:pt x="307747" y="144818"/>
                </a:lnTo>
                <a:lnTo>
                  <a:pt x="322933" y="145917"/>
                </a:lnTo>
                <a:lnTo>
                  <a:pt x="336973" y="148107"/>
                </a:lnTo>
                <a:lnTo>
                  <a:pt x="382320" y="168722"/>
                </a:lnTo>
                <a:lnTo>
                  <a:pt x="410270" y="207846"/>
                </a:lnTo>
                <a:lnTo>
                  <a:pt x="421398" y="258153"/>
                </a:lnTo>
                <a:lnTo>
                  <a:pt x="421679" y="273821"/>
                </a:lnTo>
                <a:lnTo>
                  <a:pt x="420335" y="284565"/>
                </a:lnTo>
                <a:lnTo>
                  <a:pt x="400842" y="331782"/>
                </a:lnTo>
                <a:lnTo>
                  <a:pt x="374233" y="362988"/>
                </a:lnTo>
                <a:lnTo>
                  <a:pt x="314863" y="409667"/>
                </a:lnTo>
                <a:lnTo>
                  <a:pt x="302184" y="420068"/>
                </a:lnTo>
                <a:lnTo>
                  <a:pt x="270758" y="449725"/>
                </a:lnTo>
                <a:lnTo>
                  <a:pt x="244255" y="485750"/>
                </a:lnTo>
                <a:lnTo>
                  <a:pt x="230762" y="530299"/>
                </a:lnTo>
                <a:lnTo>
                  <a:pt x="225603" y="568119"/>
                </a:lnTo>
                <a:lnTo>
                  <a:pt x="222200" y="615113"/>
                </a:lnTo>
                <a:lnTo>
                  <a:pt x="221456" y="632817"/>
                </a:lnTo>
                <a:lnTo>
                  <a:pt x="382419" y="622010"/>
                </a:lnTo>
                <a:lnTo>
                  <a:pt x="383114" y="606974"/>
                </a:lnTo>
                <a:lnTo>
                  <a:pt x="384238" y="593431"/>
                </a:lnTo>
                <a:lnTo>
                  <a:pt x="394778" y="549946"/>
                </a:lnTo>
                <a:lnTo>
                  <a:pt x="425077" y="509080"/>
                </a:lnTo>
                <a:lnTo>
                  <a:pt x="490100" y="457798"/>
                </a:lnTo>
                <a:lnTo>
                  <a:pt x="501802" y="448249"/>
                </a:lnTo>
                <a:lnTo>
                  <a:pt x="532262" y="421205"/>
                </a:lnTo>
                <a:lnTo>
                  <a:pt x="562958" y="387571"/>
                </a:lnTo>
                <a:lnTo>
                  <a:pt x="585328" y="349353"/>
                </a:lnTo>
                <a:lnTo>
                  <a:pt x="599009" y="301728"/>
                </a:lnTo>
                <a:lnTo>
                  <a:pt x="603199" y="258683"/>
                </a:lnTo>
                <a:lnTo>
                  <a:pt x="603436" y="242693"/>
                </a:lnTo>
                <a:lnTo>
                  <a:pt x="602604" y="228256"/>
                </a:lnTo>
                <a:lnTo>
                  <a:pt x="596274" y="187532"/>
                </a:lnTo>
                <a:lnTo>
                  <a:pt x="584111" y="150629"/>
                </a:lnTo>
                <a:lnTo>
                  <a:pt x="581389" y="144818"/>
                </a:lnTo>
                <a:close/>
              </a:path>
              <a:path w="603885" h="886460">
                <a:moveTo>
                  <a:pt x="291108" y="0"/>
                </a:moveTo>
                <a:lnTo>
                  <a:pt x="248136" y="2135"/>
                </a:lnTo>
                <a:lnTo>
                  <a:pt x="208865" y="8393"/>
                </a:lnTo>
                <a:lnTo>
                  <a:pt x="160972" y="23191"/>
                </a:lnTo>
                <a:lnTo>
                  <a:pt x="118466" y="45243"/>
                </a:lnTo>
                <a:lnTo>
                  <a:pt x="87414" y="68720"/>
                </a:lnTo>
                <a:lnTo>
                  <a:pt x="61049" y="96643"/>
                </a:lnTo>
                <a:lnTo>
                  <a:pt x="39372" y="129013"/>
                </a:lnTo>
                <a:lnTo>
                  <a:pt x="22383" y="165830"/>
                </a:lnTo>
                <a:lnTo>
                  <a:pt x="10083" y="207094"/>
                </a:lnTo>
                <a:lnTo>
                  <a:pt x="2470" y="252805"/>
                </a:lnTo>
                <a:lnTo>
                  <a:pt x="0" y="285750"/>
                </a:lnTo>
                <a:lnTo>
                  <a:pt x="172481" y="273681"/>
                </a:lnTo>
                <a:lnTo>
                  <a:pt x="173836" y="261439"/>
                </a:lnTo>
                <a:lnTo>
                  <a:pt x="176122" y="249274"/>
                </a:lnTo>
                <a:lnTo>
                  <a:pt x="188682" y="213044"/>
                </a:lnTo>
                <a:lnTo>
                  <a:pt x="208881" y="179638"/>
                </a:lnTo>
                <a:lnTo>
                  <a:pt x="247779" y="153434"/>
                </a:lnTo>
                <a:lnTo>
                  <a:pt x="290536" y="145319"/>
                </a:lnTo>
                <a:lnTo>
                  <a:pt x="307747" y="144818"/>
                </a:lnTo>
                <a:lnTo>
                  <a:pt x="581389" y="144818"/>
                </a:lnTo>
                <a:lnTo>
                  <a:pt x="578742" y="139164"/>
                </a:lnTo>
                <a:lnTo>
                  <a:pt x="550590" y="97413"/>
                </a:lnTo>
                <a:lnTo>
                  <a:pt x="522358" y="70334"/>
                </a:lnTo>
                <a:lnTo>
                  <a:pt x="480937" y="43125"/>
                </a:lnTo>
                <a:lnTo>
                  <a:pt x="436175" y="23153"/>
                </a:lnTo>
                <a:lnTo>
                  <a:pt x="387297" y="9391"/>
                </a:lnTo>
                <a:lnTo>
                  <a:pt x="347702" y="3066"/>
                </a:lnTo>
                <a:lnTo>
                  <a:pt x="305664" y="191"/>
                </a:lnTo>
                <a:lnTo>
                  <a:pt x="291108" y="0"/>
                </a:lnTo>
                <a:close/>
              </a:path>
            </a:pathLst>
          </a:custGeom>
          <a:solidFill>
            <a:srgbClr val="A8A8A8"/>
          </a:solidFill>
        </p:spPr>
        <p:txBody>
          <a:bodyPr wrap="square" lIns="0" tIns="0" rIns="0" bIns="0" rtlCol="0"/>
          <a:lstStyle/>
          <a:p>
            <a:endParaRPr/>
          </a:p>
        </p:txBody>
      </p:sp>
      <p:sp>
        <p:nvSpPr>
          <p:cNvPr id="15" name="object 15"/>
          <p:cNvSpPr/>
          <p:nvPr/>
        </p:nvSpPr>
        <p:spPr>
          <a:xfrm>
            <a:off x="3964044" y="4388524"/>
            <a:ext cx="177800" cy="172085"/>
          </a:xfrm>
          <a:custGeom>
            <a:avLst/>
            <a:gdLst/>
            <a:ahLst/>
            <a:cxnLst/>
            <a:rect l="l" t="t" r="r" b="b"/>
            <a:pathLst>
              <a:path w="177800" h="172085">
                <a:moveTo>
                  <a:pt x="0" y="0"/>
                </a:moveTo>
                <a:lnTo>
                  <a:pt x="177403" y="0"/>
                </a:lnTo>
                <a:lnTo>
                  <a:pt x="177403" y="172045"/>
                </a:lnTo>
                <a:lnTo>
                  <a:pt x="0" y="172045"/>
                </a:lnTo>
                <a:lnTo>
                  <a:pt x="0" y="0"/>
                </a:lnTo>
                <a:close/>
              </a:path>
            </a:pathLst>
          </a:custGeom>
          <a:ln w="12700">
            <a:solidFill>
              <a:srgbClr val="00136E"/>
            </a:solidFill>
          </a:ln>
        </p:spPr>
        <p:txBody>
          <a:bodyPr wrap="square" lIns="0" tIns="0" rIns="0" bIns="0" rtlCol="0"/>
          <a:lstStyle/>
          <a:p>
            <a:endParaRPr/>
          </a:p>
        </p:txBody>
      </p:sp>
      <p:sp>
        <p:nvSpPr>
          <p:cNvPr id="16" name="object 16"/>
          <p:cNvSpPr/>
          <p:nvPr/>
        </p:nvSpPr>
        <p:spPr>
          <a:xfrm>
            <a:off x="3746755" y="3674149"/>
            <a:ext cx="603885" cy="633095"/>
          </a:xfrm>
          <a:custGeom>
            <a:avLst/>
            <a:gdLst/>
            <a:ahLst/>
            <a:cxnLst/>
            <a:rect l="l" t="t" r="r" b="b"/>
            <a:pathLst>
              <a:path w="603885" h="633095">
                <a:moveTo>
                  <a:pt x="291107" y="0"/>
                </a:moveTo>
                <a:lnTo>
                  <a:pt x="333961" y="1725"/>
                </a:lnTo>
                <a:lnTo>
                  <a:pt x="374370" y="6900"/>
                </a:lnTo>
                <a:lnTo>
                  <a:pt x="412336" y="15525"/>
                </a:lnTo>
                <a:lnTo>
                  <a:pt x="459156" y="32391"/>
                </a:lnTo>
                <a:lnTo>
                  <a:pt x="501631" y="55391"/>
                </a:lnTo>
                <a:lnTo>
                  <a:pt x="532455" y="78962"/>
                </a:lnTo>
                <a:lnTo>
                  <a:pt x="558637" y="107240"/>
                </a:lnTo>
                <a:lnTo>
                  <a:pt x="584111" y="150629"/>
                </a:lnTo>
                <a:lnTo>
                  <a:pt x="596275" y="187532"/>
                </a:lnTo>
                <a:lnTo>
                  <a:pt x="602605" y="228255"/>
                </a:lnTo>
                <a:lnTo>
                  <a:pt x="603437" y="242692"/>
                </a:lnTo>
                <a:lnTo>
                  <a:pt x="603200" y="258682"/>
                </a:lnTo>
                <a:lnTo>
                  <a:pt x="599009" y="301728"/>
                </a:lnTo>
                <a:lnTo>
                  <a:pt x="585328" y="349352"/>
                </a:lnTo>
                <a:lnTo>
                  <a:pt x="562958" y="387570"/>
                </a:lnTo>
                <a:lnTo>
                  <a:pt x="532262" y="421205"/>
                </a:lnTo>
                <a:lnTo>
                  <a:pt x="501802" y="448249"/>
                </a:lnTo>
                <a:lnTo>
                  <a:pt x="435768" y="500062"/>
                </a:lnTo>
                <a:lnTo>
                  <a:pt x="425077" y="509080"/>
                </a:lnTo>
                <a:lnTo>
                  <a:pt x="400483" y="539011"/>
                </a:lnTo>
                <a:lnTo>
                  <a:pt x="385805" y="581341"/>
                </a:lnTo>
                <a:lnTo>
                  <a:pt x="382420" y="622010"/>
                </a:lnTo>
                <a:lnTo>
                  <a:pt x="221456" y="632817"/>
                </a:lnTo>
                <a:lnTo>
                  <a:pt x="224274" y="582764"/>
                </a:lnTo>
                <a:lnTo>
                  <a:pt x="228847" y="541885"/>
                </a:lnTo>
                <a:lnTo>
                  <a:pt x="237677" y="501653"/>
                </a:lnTo>
                <a:lnTo>
                  <a:pt x="262485" y="459103"/>
                </a:lnTo>
                <a:lnTo>
                  <a:pt x="290607" y="430209"/>
                </a:lnTo>
                <a:lnTo>
                  <a:pt x="363735" y="371474"/>
                </a:lnTo>
                <a:lnTo>
                  <a:pt x="374234" y="362987"/>
                </a:lnTo>
                <a:lnTo>
                  <a:pt x="400842" y="331782"/>
                </a:lnTo>
                <a:lnTo>
                  <a:pt x="417655" y="295953"/>
                </a:lnTo>
                <a:lnTo>
                  <a:pt x="421759" y="273181"/>
                </a:lnTo>
                <a:lnTo>
                  <a:pt x="421398" y="258153"/>
                </a:lnTo>
                <a:lnTo>
                  <a:pt x="414495" y="219204"/>
                </a:lnTo>
                <a:lnTo>
                  <a:pt x="391115" y="177076"/>
                </a:lnTo>
                <a:lnTo>
                  <a:pt x="349899" y="151435"/>
                </a:lnTo>
                <a:lnTo>
                  <a:pt x="307747" y="144817"/>
                </a:lnTo>
                <a:lnTo>
                  <a:pt x="290536" y="145318"/>
                </a:lnTo>
                <a:lnTo>
                  <a:pt x="247780" y="153433"/>
                </a:lnTo>
                <a:lnTo>
                  <a:pt x="208882" y="179638"/>
                </a:lnTo>
                <a:lnTo>
                  <a:pt x="188682" y="213044"/>
                </a:lnTo>
                <a:lnTo>
                  <a:pt x="176121" y="249274"/>
                </a:lnTo>
                <a:lnTo>
                  <a:pt x="172481" y="273680"/>
                </a:lnTo>
                <a:lnTo>
                  <a:pt x="0" y="285749"/>
                </a:lnTo>
                <a:lnTo>
                  <a:pt x="4487" y="237074"/>
                </a:lnTo>
                <a:lnTo>
                  <a:pt x="13662" y="192845"/>
                </a:lnTo>
                <a:lnTo>
                  <a:pt x="27525" y="153063"/>
                </a:lnTo>
                <a:lnTo>
                  <a:pt x="46077" y="117729"/>
                </a:lnTo>
                <a:lnTo>
                  <a:pt x="69316" y="86841"/>
                </a:lnTo>
                <a:lnTo>
                  <a:pt x="97244" y="60400"/>
                </a:lnTo>
                <a:lnTo>
                  <a:pt x="139113" y="33281"/>
                </a:lnTo>
                <a:lnTo>
                  <a:pt x="184312" y="14856"/>
                </a:lnTo>
                <a:lnTo>
                  <a:pt x="221630" y="5849"/>
                </a:lnTo>
                <a:lnTo>
                  <a:pt x="261878" y="965"/>
                </a:lnTo>
                <a:lnTo>
                  <a:pt x="290338" y="0"/>
                </a:lnTo>
                <a:lnTo>
                  <a:pt x="291107" y="0"/>
                </a:lnTo>
                <a:close/>
              </a:path>
            </a:pathLst>
          </a:custGeom>
          <a:ln w="12700">
            <a:solidFill>
              <a:srgbClr val="00136E"/>
            </a:solidFill>
          </a:ln>
        </p:spPr>
        <p:txBody>
          <a:bodyPr wrap="square" lIns="0" tIns="0" rIns="0" bIns="0" rtlCol="0"/>
          <a:lstStyle/>
          <a:p>
            <a:endParaRPr/>
          </a:p>
        </p:txBody>
      </p:sp>
      <p:sp>
        <p:nvSpPr>
          <p:cNvPr id="17" name="object 17"/>
          <p:cNvSpPr/>
          <p:nvPr/>
        </p:nvSpPr>
        <p:spPr>
          <a:xfrm>
            <a:off x="4457700" y="2628900"/>
            <a:ext cx="749300" cy="102870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4508755" y="2683549"/>
            <a:ext cx="603885" cy="886460"/>
          </a:xfrm>
          <a:custGeom>
            <a:avLst/>
            <a:gdLst/>
            <a:ahLst/>
            <a:cxnLst/>
            <a:rect l="l" t="t" r="r" b="b"/>
            <a:pathLst>
              <a:path w="603885" h="886460">
                <a:moveTo>
                  <a:pt x="394691" y="714375"/>
                </a:moveTo>
                <a:lnTo>
                  <a:pt x="217289" y="714375"/>
                </a:lnTo>
                <a:lnTo>
                  <a:pt x="217289" y="886420"/>
                </a:lnTo>
                <a:lnTo>
                  <a:pt x="394691" y="886420"/>
                </a:lnTo>
                <a:lnTo>
                  <a:pt x="394691" y="714375"/>
                </a:lnTo>
                <a:close/>
              </a:path>
              <a:path w="603885" h="886460">
                <a:moveTo>
                  <a:pt x="581389" y="144818"/>
                </a:moveTo>
                <a:lnTo>
                  <a:pt x="307746" y="144818"/>
                </a:lnTo>
                <a:lnTo>
                  <a:pt x="322933" y="145917"/>
                </a:lnTo>
                <a:lnTo>
                  <a:pt x="336973" y="148107"/>
                </a:lnTo>
                <a:lnTo>
                  <a:pt x="382320" y="168722"/>
                </a:lnTo>
                <a:lnTo>
                  <a:pt x="410270" y="207846"/>
                </a:lnTo>
                <a:lnTo>
                  <a:pt x="421398" y="258153"/>
                </a:lnTo>
                <a:lnTo>
                  <a:pt x="421679" y="273821"/>
                </a:lnTo>
                <a:lnTo>
                  <a:pt x="420335" y="284565"/>
                </a:lnTo>
                <a:lnTo>
                  <a:pt x="400843" y="331782"/>
                </a:lnTo>
                <a:lnTo>
                  <a:pt x="374233" y="362988"/>
                </a:lnTo>
                <a:lnTo>
                  <a:pt x="314863" y="409667"/>
                </a:lnTo>
                <a:lnTo>
                  <a:pt x="302183" y="420068"/>
                </a:lnTo>
                <a:lnTo>
                  <a:pt x="270758" y="449725"/>
                </a:lnTo>
                <a:lnTo>
                  <a:pt x="244255" y="485750"/>
                </a:lnTo>
                <a:lnTo>
                  <a:pt x="230762" y="530299"/>
                </a:lnTo>
                <a:lnTo>
                  <a:pt x="225603" y="568119"/>
                </a:lnTo>
                <a:lnTo>
                  <a:pt x="222200" y="615114"/>
                </a:lnTo>
                <a:lnTo>
                  <a:pt x="221456" y="632818"/>
                </a:lnTo>
                <a:lnTo>
                  <a:pt x="382419" y="622010"/>
                </a:lnTo>
                <a:lnTo>
                  <a:pt x="383114" y="606974"/>
                </a:lnTo>
                <a:lnTo>
                  <a:pt x="384238" y="593431"/>
                </a:lnTo>
                <a:lnTo>
                  <a:pt x="394778" y="549946"/>
                </a:lnTo>
                <a:lnTo>
                  <a:pt x="425077" y="509080"/>
                </a:lnTo>
                <a:lnTo>
                  <a:pt x="490100" y="457798"/>
                </a:lnTo>
                <a:lnTo>
                  <a:pt x="501802" y="448249"/>
                </a:lnTo>
                <a:lnTo>
                  <a:pt x="532262" y="421205"/>
                </a:lnTo>
                <a:lnTo>
                  <a:pt x="562958" y="387571"/>
                </a:lnTo>
                <a:lnTo>
                  <a:pt x="585328" y="349353"/>
                </a:lnTo>
                <a:lnTo>
                  <a:pt x="599009" y="301728"/>
                </a:lnTo>
                <a:lnTo>
                  <a:pt x="603199" y="258683"/>
                </a:lnTo>
                <a:lnTo>
                  <a:pt x="603436" y="242693"/>
                </a:lnTo>
                <a:lnTo>
                  <a:pt x="602604" y="228256"/>
                </a:lnTo>
                <a:lnTo>
                  <a:pt x="596274" y="187532"/>
                </a:lnTo>
                <a:lnTo>
                  <a:pt x="584111" y="150629"/>
                </a:lnTo>
                <a:lnTo>
                  <a:pt x="581389" y="144818"/>
                </a:lnTo>
                <a:close/>
              </a:path>
              <a:path w="603885" h="886460">
                <a:moveTo>
                  <a:pt x="291108" y="0"/>
                </a:moveTo>
                <a:lnTo>
                  <a:pt x="248136" y="2135"/>
                </a:lnTo>
                <a:lnTo>
                  <a:pt x="208865" y="8393"/>
                </a:lnTo>
                <a:lnTo>
                  <a:pt x="160972" y="23191"/>
                </a:lnTo>
                <a:lnTo>
                  <a:pt x="118466" y="45243"/>
                </a:lnTo>
                <a:lnTo>
                  <a:pt x="87414" y="68720"/>
                </a:lnTo>
                <a:lnTo>
                  <a:pt x="61049" y="96643"/>
                </a:lnTo>
                <a:lnTo>
                  <a:pt x="39372" y="129013"/>
                </a:lnTo>
                <a:lnTo>
                  <a:pt x="22383" y="165830"/>
                </a:lnTo>
                <a:lnTo>
                  <a:pt x="10083" y="207094"/>
                </a:lnTo>
                <a:lnTo>
                  <a:pt x="2470" y="252805"/>
                </a:lnTo>
                <a:lnTo>
                  <a:pt x="0" y="285750"/>
                </a:lnTo>
                <a:lnTo>
                  <a:pt x="172481" y="273681"/>
                </a:lnTo>
                <a:lnTo>
                  <a:pt x="173836" y="261440"/>
                </a:lnTo>
                <a:lnTo>
                  <a:pt x="176121" y="249274"/>
                </a:lnTo>
                <a:lnTo>
                  <a:pt x="188681" y="213045"/>
                </a:lnTo>
                <a:lnTo>
                  <a:pt x="208881" y="179639"/>
                </a:lnTo>
                <a:lnTo>
                  <a:pt x="247779" y="153434"/>
                </a:lnTo>
                <a:lnTo>
                  <a:pt x="290536" y="145319"/>
                </a:lnTo>
                <a:lnTo>
                  <a:pt x="307746" y="144818"/>
                </a:lnTo>
                <a:lnTo>
                  <a:pt x="581389" y="144818"/>
                </a:lnTo>
                <a:lnTo>
                  <a:pt x="578742" y="139164"/>
                </a:lnTo>
                <a:lnTo>
                  <a:pt x="550590" y="97413"/>
                </a:lnTo>
                <a:lnTo>
                  <a:pt x="522358" y="70334"/>
                </a:lnTo>
                <a:lnTo>
                  <a:pt x="480937" y="43125"/>
                </a:lnTo>
                <a:lnTo>
                  <a:pt x="436175" y="23153"/>
                </a:lnTo>
                <a:lnTo>
                  <a:pt x="387297" y="9391"/>
                </a:lnTo>
                <a:lnTo>
                  <a:pt x="347702" y="3066"/>
                </a:lnTo>
                <a:lnTo>
                  <a:pt x="305664" y="191"/>
                </a:lnTo>
                <a:lnTo>
                  <a:pt x="291108" y="0"/>
                </a:lnTo>
                <a:close/>
              </a:path>
            </a:pathLst>
          </a:custGeom>
          <a:solidFill>
            <a:srgbClr val="A8A8A8"/>
          </a:solidFill>
        </p:spPr>
        <p:txBody>
          <a:bodyPr wrap="square" lIns="0" tIns="0" rIns="0" bIns="0" rtlCol="0"/>
          <a:lstStyle/>
          <a:p>
            <a:endParaRPr/>
          </a:p>
        </p:txBody>
      </p:sp>
      <p:sp>
        <p:nvSpPr>
          <p:cNvPr id="19" name="object 19"/>
          <p:cNvSpPr/>
          <p:nvPr/>
        </p:nvSpPr>
        <p:spPr>
          <a:xfrm>
            <a:off x="4726044" y="3397924"/>
            <a:ext cx="177800" cy="172085"/>
          </a:xfrm>
          <a:custGeom>
            <a:avLst/>
            <a:gdLst/>
            <a:ahLst/>
            <a:cxnLst/>
            <a:rect l="l" t="t" r="r" b="b"/>
            <a:pathLst>
              <a:path w="177800" h="172085">
                <a:moveTo>
                  <a:pt x="0" y="0"/>
                </a:moveTo>
                <a:lnTo>
                  <a:pt x="177403" y="0"/>
                </a:lnTo>
                <a:lnTo>
                  <a:pt x="177403" y="172045"/>
                </a:lnTo>
                <a:lnTo>
                  <a:pt x="0" y="172045"/>
                </a:lnTo>
                <a:lnTo>
                  <a:pt x="0" y="0"/>
                </a:lnTo>
                <a:close/>
              </a:path>
            </a:pathLst>
          </a:custGeom>
          <a:ln w="12700">
            <a:solidFill>
              <a:srgbClr val="00136E"/>
            </a:solidFill>
          </a:ln>
        </p:spPr>
        <p:txBody>
          <a:bodyPr wrap="square" lIns="0" tIns="0" rIns="0" bIns="0" rtlCol="0"/>
          <a:lstStyle/>
          <a:p>
            <a:endParaRPr/>
          </a:p>
        </p:txBody>
      </p:sp>
      <p:sp>
        <p:nvSpPr>
          <p:cNvPr id="20" name="object 20"/>
          <p:cNvSpPr/>
          <p:nvPr/>
        </p:nvSpPr>
        <p:spPr>
          <a:xfrm>
            <a:off x="4508755" y="2683549"/>
            <a:ext cx="603885" cy="633095"/>
          </a:xfrm>
          <a:custGeom>
            <a:avLst/>
            <a:gdLst/>
            <a:ahLst/>
            <a:cxnLst/>
            <a:rect l="l" t="t" r="r" b="b"/>
            <a:pathLst>
              <a:path w="603885" h="633095">
                <a:moveTo>
                  <a:pt x="291107" y="0"/>
                </a:moveTo>
                <a:lnTo>
                  <a:pt x="333961" y="1725"/>
                </a:lnTo>
                <a:lnTo>
                  <a:pt x="374370" y="6900"/>
                </a:lnTo>
                <a:lnTo>
                  <a:pt x="412336" y="15525"/>
                </a:lnTo>
                <a:lnTo>
                  <a:pt x="459156" y="32391"/>
                </a:lnTo>
                <a:lnTo>
                  <a:pt x="501631" y="55391"/>
                </a:lnTo>
                <a:lnTo>
                  <a:pt x="532455" y="78962"/>
                </a:lnTo>
                <a:lnTo>
                  <a:pt x="558637" y="107240"/>
                </a:lnTo>
                <a:lnTo>
                  <a:pt x="584111" y="150629"/>
                </a:lnTo>
                <a:lnTo>
                  <a:pt x="596275" y="187532"/>
                </a:lnTo>
                <a:lnTo>
                  <a:pt x="602605" y="228255"/>
                </a:lnTo>
                <a:lnTo>
                  <a:pt x="603437" y="242692"/>
                </a:lnTo>
                <a:lnTo>
                  <a:pt x="603200" y="258682"/>
                </a:lnTo>
                <a:lnTo>
                  <a:pt x="599009" y="301728"/>
                </a:lnTo>
                <a:lnTo>
                  <a:pt x="585328" y="349352"/>
                </a:lnTo>
                <a:lnTo>
                  <a:pt x="562958" y="387570"/>
                </a:lnTo>
                <a:lnTo>
                  <a:pt x="532262" y="421205"/>
                </a:lnTo>
                <a:lnTo>
                  <a:pt x="501802" y="448249"/>
                </a:lnTo>
                <a:lnTo>
                  <a:pt x="435768" y="500062"/>
                </a:lnTo>
                <a:lnTo>
                  <a:pt x="425077" y="509080"/>
                </a:lnTo>
                <a:lnTo>
                  <a:pt x="400483" y="539011"/>
                </a:lnTo>
                <a:lnTo>
                  <a:pt x="385805" y="581341"/>
                </a:lnTo>
                <a:lnTo>
                  <a:pt x="382420" y="622010"/>
                </a:lnTo>
                <a:lnTo>
                  <a:pt x="221456" y="632817"/>
                </a:lnTo>
                <a:lnTo>
                  <a:pt x="224274" y="582764"/>
                </a:lnTo>
                <a:lnTo>
                  <a:pt x="228847" y="541885"/>
                </a:lnTo>
                <a:lnTo>
                  <a:pt x="237677" y="501653"/>
                </a:lnTo>
                <a:lnTo>
                  <a:pt x="262485" y="459103"/>
                </a:lnTo>
                <a:lnTo>
                  <a:pt x="290607" y="430209"/>
                </a:lnTo>
                <a:lnTo>
                  <a:pt x="363735" y="371475"/>
                </a:lnTo>
                <a:lnTo>
                  <a:pt x="374234" y="362987"/>
                </a:lnTo>
                <a:lnTo>
                  <a:pt x="400842" y="331782"/>
                </a:lnTo>
                <a:lnTo>
                  <a:pt x="417655" y="295953"/>
                </a:lnTo>
                <a:lnTo>
                  <a:pt x="421759" y="273181"/>
                </a:lnTo>
                <a:lnTo>
                  <a:pt x="421398" y="258153"/>
                </a:lnTo>
                <a:lnTo>
                  <a:pt x="414495" y="219204"/>
                </a:lnTo>
                <a:lnTo>
                  <a:pt x="391115" y="177076"/>
                </a:lnTo>
                <a:lnTo>
                  <a:pt x="349899" y="151435"/>
                </a:lnTo>
                <a:lnTo>
                  <a:pt x="307747" y="144817"/>
                </a:lnTo>
                <a:lnTo>
                  <a:pt x="290536" y="145318"/>
                </a:lnTo>
                <a:lnTo>
                  <a:pt x="247780" y="153433"/>
                </a:lnTo>
                <a:lnTo>
                  <a:pt x="208882" y="179638"/>
                </a:lnTo>
                <a:lnTo>
                  <a:pt x="188682" y="213044"/>
                </a:lnTo>
                <a:lnTo>
                  <a:pt x="176121" y="249274"/>
                </a:lnTo>
                <a:lnTo>
                  <a:pt x="172481" y="273680"/>
                </a:lnTo>
                <a:lnTo>
                  <a:pt x="0" y="285750"/>
                </a:lnTo>
                <a:lnTo>
                  <a:pt x="4487" y="237074"/>
                </a:lnTo>
                <a:lnTo>
                  <a:pt x="13662" y="192845"/>
                </a:lnTo>
                <a:lnTo>
                  <a:pt x="27525" y="153063"/>
                </a:lnTo>
                <a:lnTo>
                  <a:pt x="46077" y="117729"/>
                </a:lnTo>
                <a:lnTo>
                  <a:pt x="69316" y="86841"/>
                </a:lnTo>
                <a:lnTo>
                  <a:pt x="97244" y="60400"/>
                </a:lnTo>
                <a:lnTo>
                  <a:pt x="139113" y="33281"/>
                </a:lnTo>
                <a:lnTo>
                  <a:pt x="184312" y="14856"/>
                </a:lnTo>
                <a:lnTo>
                  <a:pt x="221630" y="5849"/>
                </a:lnTo>
                <a:lnTo>
                  <a:pt x="261878" y="965"/>
                </a:lnTo>
                <a:lnTo>
                  <a:pt x="290338" y="0"/>
                </a:lnTo>
                <a:lnTo>
                  <a:pt x="291107" y="0"/>
                </a:lnTo>
                <a:close/>
              </a:path>
            </a:pathLst>
          </a:custGeom>
          <a:ln w="12700">
            <a:solidFill>
              <a:srgbClr val="00136E"/>
            </a:solidFill>
          </a:ln>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215900"/>
            <a:ext cx="7924800" cy="1143000"/>
          </a:xfrm>
          <a:custGeom>
            <a:avLst/>
            <a:gdLst/>
            <a:ahLst/>
            <a:cxnLst/>
            <a:rect l="l" t="t" r="r" b="b"/>
            <a:pathLst>
              <a:path w="7924800" h="1143000">
                <a:moveTo>
                  <a:pt x="0" y="0"/>
                </a:moveTo>
                <a:lnTo>
                  <a:pt x="7924801" y="0"/>
                </a:lnTo>
                <a:lnTo>
                  <a:pt x="7924801" y="1143000"/>
                </a:lnTo>
                <a:lnTo>
                  <a:pt x="0" y="1143000"/>
                </a:lnTo>
                <a:lnTo>
                  <a:pt x="0" y="0"/>
                </a:lnTo>
                <a:close/>
              </a:path>
            </a:pathLst>
          </a:custGeom>
          <a:solidFill>
            <a:srgbClr val="262626"/>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427980" rIns="0" bIns="0" rtlCol="0">
            <a:spAutoFit/>
          </a:bodyPr>
          <a:lstStyle/>
          <a:p>
            <a:pPr marL="2301875">
              <a:lnSpc>
                <a:spcPct val="100000"/>
              </a:lnSpc>
            </a:pPr>
            <a:r>
              <a:rPr spc="-20" dirty="0"/>
              <a:t>O</a:t>
            </a:r>
            <a:r>
              <a:rPr spc="-35" dirty="0"/>
              <a:t>r</a:t>
            </a:r>
            <a:r>
              <a:rPr spc="-25" dirty="0"/>
              <a:t>gan</a:t>
            </a:r>
            <a:r>
              <a:rPr spc="10" dirty="0"/>
              <a:t>i</a:t>
            </a:r>
            <a:r>
              <a:rPr dirty="0"/>
              <a:t>z</a:t>
            </a:r>
            <a:r>
              <a:rPr spc="-25" dirty="0"/>
              <a:t>a</a:t>
            </a:r>
            <a:r>
              <a:rPr spc="-20" dirty="0"/>
              <a:t>t</a:t>
            </a:r>
            <a:r>
              <a:rPr spc="10" dirty="0"/>
              <a:t>i</a:t>
            </a:r>
            <a:r>
              <a:rPr spc="-25" dirty="0"/>
              <a:t>o</a:t>
            </a:r>
            <a:r>
              <a:rPr dirty="0"/>
              <a:t>n</a:t>
            </a:r>
            <a:r>
              <a:rPr spc="160" dirty="0"/>
              <a:t> </a:t>
            </a:r>
            <a:r>
              <a:rPr spc="10" dirty="0"/>
              <a:t>D</a:t>
            </a:r>
            <a:r>
              <a:rPr spc="-25" dirty="0"/>
              <a:t>a</a:t>
            </a:r>
            <a:r>
              <a:rPr spc="-20" dirty="0"/>
              <a:t>t</a:t>
            </a:r>
            <a:r>
              <a:rPr dirty="0"/>
              <a:t>a</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
          </a:xfrm>
          <a:custGeom>
            <a:avLst/>
            <a:gdLst/>
            <a:ahLst/>
            <a:cxnLst/>
            <a:rect l="l" t="t" r="r" b="b"/>
            <a:pathLst>
              <a:path w="9144000" h="12700">
                <a:moveTo>
                  <a:pt x="0" y="12700"/>
                </a:moveTo>
                <a:lnTo>
                  <a:pt x="9144000" y="12700"/>
                </a:lnTo>
                <a:lnTo>
                  <a:pt x="9144000" y="0"/>
                </a:lnTo>
                <a:lnTo>
                  <a:pt x="0" y="0"/>
                </a:lnTo>
                <a:lnTo>
                  <a:pt x="0" y="12700"/>
                </a:lnTo>
                <a:close/>
              </a:path>
            </a:pathLst>
          </a:custGeom>
          <a:solidFill>
            <a:srgbClr val="081D58"/>
          </a:solidFill>
        </p:spPr>
        <p:txBody>
          <a:bodyPr wrap="square" lIns="0" tIns="0" rIns="0" bIns="0" rtlCol="0"/>
          <a:lstStyle/>
          <a:p>
            <a:endParaRPr/>
          </a:p>
        </p:txBody>
      </p:sp>
      <p:sp>
        <p:nvSpPr>
          <p:cNvPr id="3" name="object 3"/>
          <p:cNvSpPr/>
          <p:nvPr/>
        </p:nvSpPr>
        <p:spPr>
          <a:xfrm>
            <a:off x="0" y="1155700"/>
            <a:ext cx="9144000" cy="3987800"/>
          </a:xfrm>
          <a:custGeom>
            <a:avLst/>
            <a:gdLst/>
            <a:ahLst/>
            <a:cxnLst/>
            <a:rect l="l" t="t" r="r" b="b"/>
            <a:pathLst>
              <a:path w="9144000" h="3987800">
                <a:moveTo>
                  <a:pt x="9144000" y="3987800"/>
                </a:moveTo>
                <a:lnTo>
                  <a:pt x="9144000" y="0"/>
                </a:lnTo>
                <a:lnTo>
                  <a:pt x="0" y="0"/>
                </a:lnTo>
                <a:lnTo>
                  <a:pt x="0" y="3987800"/>
                </a:lnTo>
                <a:lnTo>
                  <a:pt x="9144000" y="3987800"/>
                </a:lnTo>
              </a:path>
            </a:pathLst>
          </a:custGeom>
          <a:solidFill>
            <a:srgbClr val="081D58"/>
          </a:solidFill>
        </p:spPr>
        <p:txBody>
          <a:bodyPr wrap="square" lIns="0" tIns="0" rIns="0" bIns="0" rtlCol="0"/>
          <a:lstStyle/>
          <a:p>
            <a:endParaRPr/>
          </a:p>
        </p:txBody>
      </p:sp>
      <p:sp>
        <p:nvSpPr>
          <p:cNvPr id="4" name="object 4"/>
          <p:cNvSpPr/>
          <p:nvPr/>
        </p:nvSpPr>
        <p:spPr>
          <a:xfrm>
            <a:off x="25400" y="901700"/>
            <a:ext cx="5740400" cy="36575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12700"/>
            <a:ext cx="9144000" cy="1143000"/>
          </a:xfrm>
          <a:custGeom>
            <a:avLst/>
            <a:gdLst/>
            <a:ahLst/>
            <a:cxnLst/>
            <a:rect l="l" t="t" r="r" b="b"/>
            <a:pathLst>
              <a:path w="9144000" h="1143000">
                <a:moveTo>
                  <a:pt x="0" y="0"/>
                </a:moveTo>
                <a:lnTo>
                  <a:pt x="9144000" y="0"/>
                </a:lnTo>
                <a:lnTo>
                  <a:pt x="9144000" y="1143000"/>
                </a:lnTo>
                <a:lnTo>
                  <a:pt x="0" y="1143000"/>
                </a:lnTo>
                <a:lnTo>
                  <a:pt x="0" y="0"/>
                </a:lnTo>
                <a:close/>
              </a:path>
            </a:pathLst>
          </a:custGeom>
          <a:solidFill>
            <a:srgbClr val="262626"/>
          </a:solid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234731" rIns="0" bIns="0" rtlCol="0">
            <a:spAutoFit/>
          </a:bodyPr>
          <a:lstStyle/>
          <a:p>
            <a:pPr marL="219075">
              <a:lnSpc>
                <a:spcPct val="100000"/>
              </a:lnSpc>
            </a:pPr>
            <a:r>
              <a:rPr spc="30" dirty="0"/>
              <a:t>S</a:t>
            </a:r>
            <a:r>
              <a:rPr dirty="0"/>
              <a:t>c</a:t>
            </a:r>
            <a:r>
              <a:rPr spc="10" dirty="0"/>
              <a:t>i</a:t>
            </a:r>
            <a:r>
              <a:rPr spc="-25" dirty="0"/>
              <a:t>en</a:t>
            </a:r>
            <a:r>
              <a:rPr spc="-20" dirty="0"/>
              <a:t>t</a:t>
            </a:r>
            <a:r>
              <a:rPr spc="10" dirty="0"/>
              <a:t>i</a:t>
            </a:r>
            <a:r>
              <a:rPr spc="-20" dirty="0"/>
              <a:t>f</a:t>
            </a:r>
            <a:r>
              <a:rPr spc="10" dirty="0"/>
              <a:t>i</a:t>
            </a:r>
            <a:r>
              <a:rPr dirty="0"/>
              <a:t>c</a:t>
            </a:r>
            <a:r>
              <a:rPr spc="-15" dirty="0"/>
              <a:t> </a:t>
            </a:r>
            <a:r>
              <a:rPr spc="10" dirty="0"/>
              <a:t>D</a:t>
            </a:r>
            <a:r>
              <a:rPr spc="-25" dirty="0"/>
              <a:t>a</a:t>
            </a:r>
            <a:r>
              <a:rPr spc="-20" dirty="0"/>
              <a:t>t</a:t>
            </a:r>
            <a:r>
              <a:rPr dirty="0"/>
              <a:t>a</a:t>
            </a:r>
            <a:r>
              <a:rPr spc="60" dirty="0"/>
              <a:t> </a:t>
            </a:r>
            <a:r>
              <a:rPr spc="-25" dirty="0"/>
              <a:t>an</a:t>
            </a:r>
            <a:r>
              <a:rPr dirty="0"/>
              <a:t>d</a:t>
            </a:r>
            <a:r>
              <a:rPr spc="60" dirty="0"/>
              <a:t> </a:t>
            </a:r>
            <a:r>
              <a:rPr spc="30" dirty="0"/>
              <a:t>K</a:t>
            </a:r>
            <a:r>
              <a:rPr spc="-25" dirty="0"/>
              <a:t>no</a:t>
            </a:r>
            <a:r>
              <a:rPr spc="10" dirty="0"/>
              <a:t>wl</a:t>
            </a:r>
            <a:r>
              <a:rPr spc="-25" dirty="0"/>
              <a:t>edge</a:t>
            </a:r>
            <a:r>
              <a:rPr spc="-35" dirty="0"/>
              <a:t>-</a:t>
            </a:r>
            <a:r>
              <a:rPr spc="-25" dirty="0"/>
              <a:t>ba</a:t>
            </a:r>
            <a:r>
              <a:rPr dirty="0"/>
              <a:t>s</a:t>
            </a:r>
            <a:r>
              <a:rPr spc="-25" dirty="0"/>
              <a:t>e</a:t>
            </a:r>
            <a:r>
              <a:rPr dirty="0"/>
              <a:t>s</a:t>
            </a:r>
          </a:p>
        </p:txBody>
      </p:sp>
      <p:sp>
        <p:nvSpPr>
          <p:cNvPr id="7" name="object 7"/>
          <p:cNvSpPr/>
          <p:nvPr/>
        </p:nvSpPr>
        <p:spPr>
          <a:xfrm>
            <a:off x="5943600" y="1358900"/>
            <a:ext cx="2971800" cy="457200"/>
          </a:xfrm>
          <a:custGeom>
            <a:avLst/>
            <a:gdLst/>
            <a:ahLst/>
            <a:cxnLst/>
            <a:rect l="l" t="t" r="r" b="b"/>
            <a:pathLst>
              <a:path w="2971800" h="457200">
                <a:moveTo>
                  <a:pt x="0" y="0"/>
                </a:moveTo>
                <a:lnTo>
                  <a:pt x="2971800" y="0"/>
                </a:lnTo>
                <a:lnTo>
                  <a:pt x="2971800" y="457200"/>
                </a:lnTo>
                <a:lnTo>
                  <a:pt x="0" y="457200"/>
                </a:lnTo>
                <a:lnTo>
                  <a:pt x="0" y="0"/>
                </a:lnTo>
                <a:close/>
              </a:path>
            </a:pathLst>
          </a:custGeom>
          <a:solidFill>
            <a:srgbClr val="BFBFBF"/>
          </a:solidFill>
        </p:spPr>
        <p:txBody>
          <a:bodyPr wrap="square" lIns="0" tIns="0" rIns="0" bIns="0" rtlCol="0"/>
          <a:lstStyle/>
          <a:p>
            <a:endParaRPr/>
          </a:p>
        </p:txBody>
      </p:sp>
      <p:sp>
        <p:nvSpPr>
          <p:cNvPr id="8" name="object 8"/>
          <p:cNvSpPr/>
          <p:nvPr/>
        </p:nvSpPr>
        <p:spPr>
          <a:xfrm>
            <a:off x="5943600" y="2197100"/>
            <a:ext cx="2971800" cy="457200"/>
          </a:xfrm>
          <a:custGeom>
            <a:avLst/>
            <a:gdLst/>
            <a:ahLst/>
            <a:cxnLst/>
            <a:rect l="l" t="t" r="r" b="b"/>
            <a:pathLst>
              <a:path w="2971800" h="457200">
                <a:moveTo>
                  <a:pt x="0" y="0"/>
                </a:moveTo>
                <a:lnTo>
                  <a:pt x="2971800" y="0"/>
                </a:lnTo>
                <a:lnTo>
                  <a:pt x="2971800" y="457200"/>
                </a:lnTo>
                <a:lnTo>
                  <a:pt x="0" y="457200"/>
                </a:lnTo>
                <a:lnTo>
                  <a:pt x="0" y="0"/>
                </a:lnTo>
                <a:close/>
              </a:path>
            </a:pathLst>
          </a:custGeom>
          <a:solidFill>
            <a:srgbClr val="BFBFBF"/>
          </a:solidFill>
        </p:spPr>
        <p:txBody>
          <a:bodyPr wrap="square" lIns="0" tIns="0" rIns="0" bIns="0" rtlCol="0"/>
          <a:lstStyle/>
          <a:p>
            <a:endParaRPr/>
          </a:p>
        </p:txBody>
      </p:sp>
      <p:sp>
        <p:nvSpPr>
          <p:cNvPr id="9" name="object 9"/>
          <p:cNvSpPr txBox="1"/>
          <p:nvPr/>
        </p:nvSpPr>
        <p:spPr>
          <a:xfrm>
            <a:off x="6022340" y="1430268"/>
            <a:ext cx="2531745" cy="1168400"/>
          </a:xfrm>
          <a:prstGeom prst="rect">
            <a:avLst/>
          </a:prstGeom>
        </p:spPr>
        <p:txBody>
          <a:bodyPr vert="horz" wrap="square" lIns="0" tIns="0" rIns="0" bIns="0" rtlCol="0">
            <a:spAutoFit/>
          </a:bodyPr>
          <a:lstStyle/>
          <a:p>
            <a:pPr marL="343535" indent="-330835">
              <a:lnSpc>
                <a:spcPct val="100000"/>
              </a:lnSpc>
            </a:pPr>
            <a:r>
              <a:rPr sz="2400" spc="-5" dirty="0">
                <a:latin typeface="Arial"/>
                <a:cs typeface="Arial"/>
              </a:rPr>
              <a:t>E</a:t>
            </a:r>
            <a:r>
              <a:rPr sz="2400" dirty="0">
                <a:latin typeface="Arial"/>
                <a:cs typeface="Arial"/>
              </a:rPr>
              <a:t>x</a:t>
            </a:r>
            <a:r>
              <a:rPr sz="2400" spc="-35" dirty="0">
                <a:latin typeface="Arial"/>
                <a:cs typeface="Arial"/>
              </a:rPr>
              <a:t>pe</a:t>
            </a:r>
            <a:r>
              <a:rPr sz="2400" dirty="0">
                <a:latin typeface="Arial"/>
                <a:cs typeface="Arial"/>
              </a:rPr>
              <a:t>r</a:t>
            </a:r>
            <a:r>
              <a:rPr sz="2400" spc="-35" dirty="0">
                <a:latin typeface="Arial"/>
                <a:cs typeface="Arial"/>
              </a:rPr>
              <a:t>i</a:t>
            </a:r>
            <a:r>
              <a:rPr sz="2400" dirty="0">
                <a:latin typeface="Arial"/>
                <a:cs typeface="Arial"/>
              </a:rPr>
              <a:t>m</a:t>
            </a:r>
            <a:r>
              <a:rPr sz="2400" spc="-35" dirty="0">
                <a:latin typeface="Arial"/>
                <a:cs typeface="Arial"/>
              </a:rPr>
              <a:t>en</a:t>
            </a:r>
            <a:r>
              <a:rPr sz="2400" spc="25" dirty="0">
                <a:latin typeface="Arial"/>
                <a:cs typeface="Arial"/>
              </a:rPr>
              <a:t>t</a:t>
            </a:r>
            <a:r>
              <a:rPr sz="2400" spc="-35" dirty="0">
                <a:latin typeface="Arial"/>
                <a:cs typeface="Arial"/>
              </a:rPr>
              <a:t>a</a:t>
            </a:r>
            <a:r>
              <a:rPr sz="2400" dirty="0">
                <a:latin typeface="Arial"/>
                <a:cs typeface="Arial"/>
              </a:rPr>
              <a:t>l</a:t>
            </a:r>
            <a:r>
              <a:rPr sz="2400" spc="195" dirty="0">
                <a:latin typeface="Arial"/>
                <a:cs typeface="Arial"/>
              </a:rPr>
              <a:t> </a:t>
            </a:r>
            <a:r>
              <a:rPr sz="2400" spc="-35" dirty="0">
                <a:latin typeface="Arial"/>
                <a:cs typeface="Arial"/>
              </a:rPr>
              <a:t>Da</a:t>
            </a:r>
            <a:r>
              <a:rPr sz="2400" spc="25" dirty="0">
                <a:latin typeface="Arial"/>
                <a:cs typeface="Arial"/>
              </a:rPr>
              <a:t>t</a:t>
            </a:r>
            <a:r>
              <a:rPr sz="2400" dirty="0">
                <a:latin typeface="Arial"/>
                <a:cs typeface="Arial"/>
              </a:rPr>
              <a:t>a</a:t>
            </a:r>
            <a:endParaRPr sz="2400">
              <a:latin typeface="Arial"/>
              <a:cs typeface="Arial"/>
            </a:endParaRPr>
          </a:p>
          <a:p>
            <a:pPr>
              <a:lnSpc>
                <a:spcPct val="100000"/>
              </a:lnSpc>
              <a:spcBef>
                <a:spcPts val="40"/>
              </a:spcBef>
            </a:pPr>
            <a:endParaRPr sz="3200">
              <a:latin typeface="Times New Roman"/>
              <a:cs typeface="Times New Roman"/>
            </a:endParaRPr>
          </a:p>
          <a:p>
            <a:pPr marL="343535">
              <a:lnSpc>
                <a:spcPct val="100000"/>
              </a:lnSpc>
            </a:pPr>
            <a:r>
              <a:rPr sz="2400" spc="-35" dirty="0">
                <a:latin typeface="Arial"/>
                <a:cs typeface="Arial"/>
              </a:rPr>
              <a:t>C</a:t>
            </a:r>
            <a:r>
              <a:rPr sz="2400" spc="-40" dirty="0">
                <a:latin typeface="Arial"/>
                <a:cs typeface="Arial"/>
              </a:rPr>
              <a:t>o</a:t>
            </a:r>
            <a:r>
              <a:rPr sz="2400" dirty="0">
                <a:latin typeface="Arial"/>
                <a:cs typeface="Arial"/>
              </a:rPr>
              <a:t>m</a:t>
            </a:r>
            <a:r>
              <a:rPr sz="2400" spc="-40" dirty="0">
                <a:latin typeface="Arial"/>
                <a:cs typeface="Arial"/>
              </a:rPr>
              <a:t>pu</a:t>
            </a:r>
            <a:r>
              <a:rPr sz="2400" spc="25" dirty="0">
                <a:latin typeface="Arial"/>
                <a:cs typeface="Arial"/>
              </a:rPr>
              <a:t>t</a:t>
            </a:r>
            <a:r>
              <a:rPr sz="2400" spc="-40" dirty="0">
                <a:latin typeface="Arial"/>
                <a:cs typeface="Arial"/>
              </a:rPr>
              <a:t>e</a:t>
            </a:r>
            <a:r>
              <a:rPr sz="2400" dirty="0">
                <a:latin typeface="Arial"/>
                <a:cs typeface="Arial"/>
              </a:rPr>
              <a:t>d</a:t>
            </a:r>
            <a:r>
              <a:rPr sz="2400" spc="195" dirty="0">
                <a:latin typeface="Arial"/>
                <a:cs typeface="Arial"/>
              </a:rPr>
              <a:t> </a:t>
            </a:r>
            <a:r>
              <a:rPr sz="2400" spc="-35" dirty="0">
                <a:latin typeface="Arial"/>
                <a:cs typeface="Arial"/>
              </a:rPr>
              <a:t>D</a:t>
            </a:r>
            <a:r>
              <a:rPr sz="2400" spc="-40" dirty="0">
                <a:latin typeface="Arial"/>
                <a:cs typeface="Arial"/>
              </a:rPr>
              <a:t>a</a:t>
            </a:r>
            <a:r>
              <a:rPr sz="2400" spc="25" dirty="0">
                <a:latin typeface="Arial"/>
                <a:cs typeface="Arial"/>
              </a:rPr>
              <a:t>t</a:t>
            </a:r>
            <a:r>
              <a:rPr sz="2400" dirty="0">
                <a:latin typeface="Arial"/>
                <a:cs typeface="Arial"/>
              </a:rPr>
              <a:t>a</a:t>
            </a:r>
            <a:endParaRPr sz="2400">
              <a:latin typeface="Arial"/>
              <a:cs typeface="Arial"/>
            </a:endParaRPr>
          </a:p>
        </p:txBody>
      </p:sp>
      <p:sp>
        <p:nvSpPr>
          <p:cNvPr id="10" name="object 10"/>
          <p:cNvSpPr/>
          <p:nvPr/>
        </p:nvSpPr>
        <p:spPr>
          <a:xfrm>
            <a:off x="7249861" y="2084639"/>
            <a:ext cx="143510" cy="180340"/>
          </a:xfrm>
          <a:custGeom>
            <a:avLst/>
            <a:gdLst/>
            <a:ahLst/>
            <a:cxnLst/>
            <a:rect l="l" t="t" r="r" b="b"/>
            <a:pathLst>
              <a:path w="143509" h="180339">
                <a:moveTo>
                  <a:pt x="143377" y="0"/>
                </a:moveTo>
                <a:lnTo>
                  <a:pt x="0" y="0"/>
                </a:lnTo>
                <a:lnTo>
                  <a:pt x="0" y="180308"/>
                </a:lnTo>
                <a:lnTo>
                  <a:pt x="143377" y="180308"/>
                </a:lnTo>
                <a:lnTo>
                  <a:pt x="143377" y="0"/>
                </a:lnTo>
                <a:close/>
              </a:path>
            </a:pathLst>
          </a:custGeom>
          <a:solidFill>
            <a:srgbClr val="618FFD"/>
          </a:solidFill>
        </p:spPr>
        <p:txBody>
          <a:bodyPr wrap="square" lIns="0" tIns="0" rIns="0" bIns="0" rtlCol="0"/>
          <a:lstStyle/>
          <a:p>
            <a:endParaRPr/>
          </a:p>
        </p:txBody>
      </p:sp>
      <p:sp>
        <p:nvSpPr>
          <p:cNvPr id="11" name="object 11"/>
          <p:cNvSpPr/>
          <p:nvPr/>
        </p:nvSpPr>
        <p:spPr>
          <a:xfrm>
            <a:off x="7097552" y="1941260"/>
            <a:ext cx="448309" cy="143510"/>
          </a:xfrm>
          <a:custGeom>
            <a:avLst/>
            <a:gdLst/>
            <a:ahLst/>
            <a:cxnLst/>
            <a:rect l="l" t="t" r="r" b="b"/>
            <a:pathLst>
              <a:path w="448309" h="143510">
                <a:moveTo>
                  <a:pt x="447995" y="0"/>
                </a:moveTo>
                <a:lnTo>
                  <a:pt x="0" y="0"/>
                </a:lnTo>
                <a:lnTo>
                  <a:pt x="0" y="143377"/>
                </a:lnTo>
                <a:lnTo>
                  <a:pt x="447995" y="143377"/>
                </a:lnTo>
                <a:lnTo>
                  <a:pt x="447995" y="0"/>
                </a:lnTo>
                <a:close/>
              </a:path>
            </a:pathLst>
          </a:custGeom>
          <a:solidFill>
            <a:srgbClr val="618FFD"/>
          </a:solidFill>
        </p:spPr>
        <p:txBody>
          <a:bodyPr wrap="square" lIns="0" tIns="0" rIns="0" bIns="0" rtlCol="0"/>
          <a:lstStyle/>
          <a:p>
            <a:endParaRPr/>
          </a:p>
        </p:txBody>
      </p:sp>
      <p:sp>
        <p:nvSpPr>
          <p:cNvPr id="12" name="object 12"/>
          <p:cNvSpPr/>
          <p:nvPr/>
        </p:nvSpPr>
        <p:spPr>
          <a:xfrm>
            <a:off x="7249861" y="1760952"/>
            <a:ext cx="143510" cy="180340"/>
          </a:xfrm>
          <a:custGeom>
            <a:avLst/>
            <a:gdLst/>
            <a:ahLst/>
            <a:cxnLst/>
            <a:rect l="l" t="t" r="r" b="b"/>
            <a:pathLst>
              <a:path w="143509" h="180339">
                <a:moveTo>
                  <a:pt x="143377" y="0"/>
                </a:moveTo>
                <a:lnTo>
                  <a:pt x="0" y="0"/>
                </a:lnTo>
                <a:lnTo>
                  <a:pt x="0" y="180308"/>
                </a:lnTo>
                <a:lnTo>
                  <a:pt x="143377" y="180308"/>
                </a:lnTo>
                <a:lnTo>
                  <a:pt x="143377" y="0"/>
                </a:lnTo>
                <a:close/>
              </a:path>
            </a:pathLst>
          </a:custGeom>
          <a:solidFill>
            <a:srgbClr val="618FFD"/>
          </a:solidFill>
        </p:spPr>
        <p:txBody>
          <a:bodyPr wrap="square" lIns="0" tIns="0" rIns="0" bIns="0" rtlCol="0"/>
          <a:lstStyle/>
          <a:p>
            <a:endParaRPr/>
          </a:p>
        </p:txBody>
      </p:sp>
      <p:sp>
        <p:nvSpPr>
          <p:cNvPr id="13" name="object 13"/>
          <p:cNvSpPr/>
          <p:nvPr/>
        </p:nvSpPr>
        <p:spPr>
          <a:xfrm>
            <a:off x="7097552" y="1760952"/>
            <a:ext cx="448309" cy="504190"/>
          </a:xfrm>
          <a:custGeom>
            <a:avLst/>
            <a:gdLst/>
            <a:ahLst/>
            <a:cxnLst/>
            <a:rect l="l" t="t" r="r" b="b"/>
            <a:pathLst>
              <a:path w="448309" h="504189">
                <a:moveTo>
                  <a:pt x="0" y="180308"/>
                </a:moveTo>
                <a:lnTo>
                  <a:pt x="152308" y="180308"/>
                </a:lnTo>
                <a:lnTo>
                  <a:pt x="152308" y="0"/>
                </a:lnTo>
                <a:lnTo>
                  <a:pt x="295685" y="0"/>
                </a:lnTo>
                <a:lnTo>
                  <a:pt x="295685" y="180308"/>
                </a:lnTo>
                <a:lnTo>
                  <a:pt x="447994" y="180308"/>
                </a:lnTo>
                <a:lnTo>
                  <a:pt x="447994" y="323685"/>
                </a:lnTo>
                <a:lnTo>
                  <a:pt x="295685" y="323685"/>
                </a:lnTo>
                <a:lnTo>
                  <a:pt x="295685" y="503994"/>
                </a:lnTo>
                <a:lnTo>
                  <a:pt x="152308" y="503994"/>
                </a:lnTo>
                <a:lnTo>
                  <a:pt x="152308" y="323685"/>
                </a:lnTo>
                <a:lnTo>
                  <a:pt x="0" y="323685"/>
                </a:lnTo>
                <a:lnTo>
                  <a:pt x="0" y="180308"/>
                </a:lnTo>
                <a:close/>
              </a:path>
            </a:pathLst>
          </a:custGeom>
          <a:ln w="12700">
            <a:solidFill>
              <a:srgbClr val="000000"/>
            </a:solidFill>
          </a:ln>
        </p:spPr>
        <p:txBody>
          <a:bodyPr wrap="square" lIns="0" tIns="0" rIns="0" bIns="0" rtlCol="0"/>
          <a:lstStyle/>
          <a:p>
            <a:endParaRPr/>
          </a:p>
        </p:txBody>
      </p:sp>
      <p:sp>
        <p:nvSpPr>
          <p:cNvPr id="14" name="object 14"/>
          <p:cNvSpPr/>
          <p:nvPr/>
        </p:nvSpPr>
        <p:spPr>
          <a:xfrm>
            <a:off x="0" y="4546600"/>
            <a:ext cx="5638800" cy="571500"/>
          </a:xfrm>
          <a:custGeom>
            <a:avLst/>
            <a:gdLst/>
            <a:ahLst/>
            <a:cxnLst/>
            <a:rect l="l" t="t" r="r" b="b"/>
            <a:pathLst>
              <a:path w="5638800" h="571500">
                <a:moveTo>
                  <a:pt x="0" y="0"/>
                </a:moveTo>
                <a:lnTo>
                  <a:pt x="5638800" y="0"/>
                </a:lnTo>
                <a:lnTo>
                  <a:pt x="5638800" y="571500"/>
                </a:lnTo>
                <a:lnTo>
                  <a:pt x="0" y="571500"/>
                </a:lnTo>
                <a:lnTo>
                  <a:pt x="0" y="0"/>
                </a:lnTo>
                <a:close/>
              </a:path>
            </a:pathLst>
          </a:custGeom>
          <a:solidFill>
            <a:srgbClr val="262626"/>
          </a:solidFill>
        </p:spPr>
        <p:txBody>
          <a:bodyPr wrap="square" lIns="0" tIns="0" rIns="0" bIns="0" rtlCol="0"/>
          <a:lstStyle/>
          <a:p>
            <a:endParaRPr/>
          </a:p>
        </p:txBody>
      </p:sp>
      <p:sp>
        <p:nvSpPr>
          <p:cNvPr id="15" name="object 15"/>
          <p:cNvSpPr txBox="1"/>
          <p:nvPr/>
        </p:nvSpPr>
        <p:spPr>
          <a:xfrm>
            <a:off x="231806" y="4717748"/>
            <a:ext cx="5183505" cy="279400"/>
          </a:xfrm>
          <a:prstGeom prst="rect">
            <a:avLst/>
          </a:prstGeom>
        </p:spPr>
        <p:txBody>
          <a:bodyPr vert="horz" wrap="square" lIns="0" tIns="0" rIns="0" bIns="0" rtlCol="0">
            <a:spAutoFit/>
          </a:bodyPr>
          <a:lstStyle/>
          <a:p>
            <a:pPr marL="12700">
              <a:lnSpc>
                <a:spcPct val="100000"/>
              </a:lnSpc>
            </a:pPr>
            <a:r>
              <a:rPr sz="2000" spc="-45" dirty="0">
                <a:solidFill>
                  <a:srgbClr val="FFFFFF"/>
                </a:solidFill>
                <a:latin typeface="Arial"/>
                <a:cs typeface="Arial"/>
              </a:rPr>
              <a:t>N</a:t>
            </a:r>
            <a:r>
              <a:rPr sz="2000" spc="-15" dirty="0">
                <a:solidFill>
                  <a:srgbClr val="FFFFFF"/>
                </a:solidFill>
                <a:latin typeface="Arial"/>
                <a:cs typeface="Arial"/>
              </a:rPr>
              <a:t>a</a:t>
            </a:r>
            <a:r>
              <a:rPr sz="2000" spc="30" dirty="0">
                <a:solidFill>
                  <a:srgbClr val="FFFFFF"/>
                </a:solidFill>
                <a:latin typeface="Arial"/>
                <a:cs typeface="Arial"/>
              </a:rPr>
              <a:t>t</a:t>
            </a:r>
            <a:r>
              <a:rPr sz="2000" spc="-45" dirty="0">
                <a:solidFill>
                  <a:srgbClr val="FFFFFF"/>
                </a:solidFill>
                <a:latin typeface="Arial"/>
                <a:cs typeface="Arial"/>
              </a:rPr>
              <a:t>i</a:t>
            </a:r>
            <a:r>
              <a:rPr sz="2000" spc="-15" dirty="0">
                <a:solidFill>
                  <a:srgbClr val="FFFFFF"/>
                </a:solidFill>
                <a:latin typeface="Arial"/>
                <a:cs typeface="Arial"/>
              </a:rPr>
              <a:t>ona</a:t>
            </a:r>
            <a:r>
              <a:rPr sz="2000" dirty="0">
                <a:solidFill>
                  <a:srgbClr val="FFFFFF"/>
                </a:solidFill>
                <a:latin typeface="Arial"/>
                <a:cs typeface="Arial"/>
              </a:rPr>
              <a:t>l</a:t>
            </a:r>
            <a:r>
              <a:rPr sz="2000" spc="95" dirty="0">
                <a:solidFill>
                  <a:srgbClr val="FFFFFF"/>
                </a:solidFill>
                <a:latin typeface="Arial"/>
                <a:cs typeface="Arial"/>
              </a:rPr>
              <a:t> </a:t>
            </a:r>
            <a:r>
              <a:rPr sz="2000" spc="-45" dirty="0">
                <a:solidFill>
                  <a:srgbClr val="FFFFFF"/>
                </a:solidFill>
                <a:latin typeface="Arial"/>
                <a:cs typeface="Arial"/>
              </a:rPr>
              <a:t>C</a:t>
            </a:r>
            <a:r>
              <a:rPr sz="2000" spc="-15" dirty="0">
                <a:solidFill>
                  <a:srgbClr val="FFFFFF"/>
                </a:solidFill>
                <a:latin typeface="Arial"/>
                <a:cs typeface="Arial"/>
              </a:rPr>
              <a:t>en</a:t>
            </a:r>
            <a:r>
              <a:rPr sz="2000" spc="30" dirty="0">
                <a:solidFill>
                  <a:srgbClr val="FFFFFF"/>
                </a:solidFill>
                <a:latin typeface="Arial"/>
                <a:cs typeface="Arial"/>
              </a:rPr>
              <a:t>t</a:t>
            </a:r>
            <a:r>
              <a:rPr sz="2000" spc="-15" dirty="0">
                <a:solidFill>
                  <a:srgbClr val="FFFFFF"/>
                </a:solidFill>
                <a:latin typeface="Arial"/>
                <a:cs typeface="Arial"/>
              </a:rPr>
              <a:t>e</a:t>
            </a:r>
            <a:r>
              <a:rPr sz="2000" dirty="0">
                <a:solidFill>
                  <a:srgbClr val="FFFFFF"/>
                </a:solidFill>
                <a:latin typeface="Arial"/>
                <a:cs typeface="Arial"/>
              </a:rPr>
              <a:t>r</a:t>
            </a:r>
            <a:r>
              <a:rPr sz="2000" spc="75" dirty="0">
                <a:solidFill>
                  <a:srgbClr val="FFFFFF"/>
                </a:solidFill>
                <a:latin typeface="Arial"/>
                <a:cs typeface="Arial"/>
              </a:rPr>
              <a:t> </a:t>
            </a:r>
            <a:r>
              <a:rPr sz="2000" spc="30" dirty="0">
                <a:solidFill>
                  <a:srgbClr val="FFFFFF"/>
                </a:solidFill>
                <a:latin typeface="Arial"/>
                <a:cs typeface="Arial"/>
              </a:rPr>
              <a:t>f</a:t>
            </a:r>
            <a:r>
              <a:rPr sz="2000" spc="-15" dirty="0">
                <a:solidFill>
                  <a:srgbClr val="FFFFFF"/>
                </a:solidFill>
                <a:latin typeface="Arial"/>
                <a:cs typeface="Arial"/>
              </a:rPr>
              <a:t>o</a:t>
            </a:r>
            <a:r>
              <a:rPr sz="2000" dirty="0">
                <a:solidFill>
                  <a:srgbClr val="FFFFFF"/>
                </a:solidFill>
                <a:latin typeface="Arial"/>
                <a:cs typeface="Arial"/>
              </a:rPr>
              <a:t>r</a:t>
            </a:r>
            <a:r>
              <a:rPr sz="2000" spc="-125" dirty="0">
                <a:solidFill>
                  <a:srgbClr val="FFFFFF"/>
                </a:solidFill>
                <a:latin typeface="Arial"/>
                <a:cs typeface="Arial"/>
              </a:rPr>
              <a:t> </a:t>
            </a:r>
            <a:r>
              <a:rPr sz="2000" spc="-35" dirty="0">
                <a:solidFill>
                  <a:srgbClr val="FFFFFF"/>
                </a:solidFill>
                <a:latin typeface="Arial"/>
                <a:cs typeface="Arial"/>
              </a:rPr>
              <a:t>B</a:t>
            </a:r>
            <a:r>
              <a:rPr sz="2000" spc="-45" dirty="0">
                <a:solidFill>
                  <a:srgbClr val="FFFFFF"/>
                </a:solidFill>
                <a:latin typeface="Arial"/>
                <a:cs typeface="Arial"/>
              </a:rPr>
              <a:t>i</a:t>
            </a:r>
            <a:r>
              <a:rPr sz="2000" spc="-15" dirty="0">
                <a:solidFill>
                  <a:srgbClr val="FFFFFF"/>
                </a:solidFill>
                <a:latin typeface="Arial"/>
                <a:cs typeface="Arial"/>
              </a:rPr>
              <a:t>o</a:t>
            </a:r>
            <a:r>
              <a:rPr sz="2000" spc="30" dirty="0">
                <a:solidFill>
                  <a:srgbClr val="FFFFFF"/>
                </a:solidFill>
                <a:latin typeface="Arial"/>
                <a:cs typeface="Arial"/>
              </a:rPr>
              <a:t>t</a:t>
            </a:r>
            <a:r>
              <a:rPr sz="2000" spc="-15" dirty="0">
                <a:solidFill>
                  <a:srgbClr val="FFFFFF"/>
                </a:solidFill>
                <a:latin typeface="Arial"/>
                <a:cs typeface="Arial"/>
              </a:rPr>
              <a:t>e</a:t>
            </a:r>
            <a:r>
              <a:rPr sz="2000" dirty="0">
                <a:solidFill>
                  <a:srgbClr val="FFFFFF"/>
                </a:solidFill>
                <a:latin typeface="Arial"/>
                <a:cs typeface="Arial"/>
              </a:rPr>
              <a:t>c</a:t>
            </a:r>
            <a:r>
              <a:rPr sz="2000" spc="-15" dirty="0">
                <a:solidFill>
                  <a:srgbClr val="FFFFFF"/>
                </a:solidFill>
                <a:latin typeface="Arial"/>
                <a:cs typeface="Arial"/>
              </a:rPr>
              <a:t>hno</a:t>
            </a:r>
            <a:r>
              <a:rPr sz="2000" spc="-45" dirty="0">
                <a:solidFill>
                  <a:srgbClr val="FFFFFF"/>
                </a:solidFill>
                <a:latin typeface="Arial"/>
                <a:cs typeface="Arial"/>
              </a:rPr>
              <a:t>l</a:t>
            </a:r>
            <a:r>
              <a:rPr sz="2000" spc="-15" dirty="0">
                <a:solidFill>
                  <a:srgbClr val="FFFFFF"/>
                </a:solidFill>
                <a:latin typeface="Arial"/>
                <a:cs typeface="Arial"/>
              </a:rPr>
              <a:t>og</a:t>
            </a:r>
            <a:r>
              <a:rPr sz="2000" dirty="0">
                <a:solidFill>
                  <a:srgbClr val="FFFFFF"/>
                </a:solidFill>
                <a:latin typeface="Arial"/>
                <a:cs typeface="Arial"/>
              </a:rPr>
              <a:t>y</a:t>
            </a:r>
            <a:r>
              <a:rPr sz="2000" spc="240" dirty="0">
                <a:solidFill>
                  <a:srgbClr val="FFFFFF"/>
                </a:solidFill>
                <a:latin typeface="Arial"/>
                <a:cs typeface="Arial"/>
              </a:rPr>
              <a:t> </a:t>
            </a:r>
            <a:r>
              <a:rPr sz="2000" spc="30" dirty="0">
                <a:solidFill>
                  <a:srgbClr val="FFFFFF"/>
                </a:solidFill>
                <a:latin typeface="Arial"/>
                <a:cs typeface="Arial"/>
              </a:rPr>
              <a:t>I</a:t>
            </a:r>
            <a:r>
              <a:rPr sz="2000" spc="-15" dirty="0">
                <a:solidFill>
                  <a:srgbClr val="FFFFFF"/>
                </a:solidFill>
                <a:latin typeface="Arial"/>
                <a:cs typeface="Arial"/>
              </a:rPr>
              <a:t>n</a:t>
            </a:r>
            <a:r>
              <a:rPr sz="2000" spc="30" dirty="0">
                <a:solidFill>
                  <a:srgbClr val="FFFFFF"/>
                </a:solidFill>
                <a:latin typeface="Arial"/>
                <a:cs typeface="Arial"/>
              </a:rPr>
              <a:t>f</a:t>
            </a:r>
            <a:r>
              <a:rPr sz="2000" spc="-15" dirty="0">
                <a:solidFill>
                  <a:srgbClr val="FFFFFF"/>
                </a:solidFill>
                <a:latin typeface="Arial"/>
                <a:cs typeface="Arial"/>
              </a:rPr>
              <a:t>o</a:t>
            </a:r>
            <a:r>
              <a:rPr sz="2000" spc="30" dirty="0">
                <a:solidFill>
                  <a:srgbClr val="FFFFFF"/>
                </a:solidFill>
                <a:latin typeface="Arial"/>
                <a:cs typeface="Arial"/>
              </a:rPr>
              <a:t>rm</a:t>
            </a:r>
            <a:r>
              <a:rPr sz="2000" spc="-15" dirty="0">
                <a:solidFill>
                  <a:srgbClr val="FFFFFF"/>
                </a:solidFill>
                <a:latin typeface="Arial"/>
                <a:cs typeface="Arial"/>
              </a:rPr>
              <a:t>a</a:t>
            </a:r>
            <a:r>
              <a:rPr sz="2000" spc="30" dirty="0">
                <a:solidFill>
                  <a:srgbClr val="FFFFFF"/>
                </a:solidFill>
                <a:latin typeface="Arial"/>
                <a:cs typeface="Arial"/>
              </a:rPr>
              <a:t>t</a:t>
            </a:r>
            <a:r>
              <a:rPr sz="2000" spc="-45" dirty="0">
                <a:solidFill>
                  <a:srgbClr val="FFFFFF"/>
                </a:solidFill>
                <a:latin typeface="Arial"/>
                <a:cs typeface="Arial"/>
              </a:rPr>
              <a:t>i</a:t>
            </a:r>
            <a:r>
              <a:rPr sz="2000" spc="-15" dirty="0">
                <a:solidFill>
                  <a:srgbClr val="FFFFFF"/>
                </a:solidFill>
                <a:latin typeface="Arial"/>
                <a:cs typeface="Arial"/>
              </a:rPr>
              <a:t>o</a:t>
            </a:r>
            <a:r>
              <a:rPr sz="2000" dirty="0">
                <a:solidFill>
                  <a:srgbClr val="FFFFFF"/>
                </a:solidFill>
                <a:latin typeface="Arial"/>
                <a:cs typeface="Arial"/>
              </a:rPr>
              <a:t>n</a:t>
            </a:r>
            <a:endParaRPr sz="200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2700"/>
          </a:xfrm>
          <a:custGeom>
            <a:avLst/>
            <a:gdLst/>
            <a:ahLst/>
            <a:cxnLst/>
            <a:rect l="l" t="t" r="r" b="b"/>
            <a:pathLst>
              <a:path w="9144000" h="12700">
                <a:moveTo>
                  <a:pt x="0" y="12700"/>
                </a:moveTo>
                <a:lnTo>
                  <a:pt x="9144000" y="12700"/>
                </a:lnTo>
                <a:lnTo>
                  <a:pt x="9144000" y="0"/>
                </a:lnTo>
                <a:lnTo>
                  <a:pt x="0" y="0"/>
                </a:lnTo>
                <a:lnTo>
                  <a:pt x="0" y="12700"/>
                </a:lnTo>
                <a:close/>
              </a:path>
            </a:pathLst>
          </a:custGeom>
          <a:solidFill>
            <a:srgbClr val="081D58"/>
          </a:solidFill>
        </p:spPr>
        <p:txBody>
          <a:bodyPr wrap="square" lIns="0" tIns="0" rIns="0" bIns="0" rtlCol="0"/>
          <a:lstStyle/>
          <a:p>
            <a:endParaRPr/>
          </a:p>
        </p:txBody>
      </p:sp>
      <p:sp>
        <p:nvSpPr>
          <p:cNvPr id="3" name="object 3"/>
          <p:cNvSpPr/>
          <p:nvPr/>
        </p:nvSpPr>
        <p:spPr>
          <a:xfrm>
            <a:off x="0" y="1155700"/>
            <a:ext cx="9144000" cy="3987800"/>
          </a:xfrm>
          <a:custGeom>
            <a:avLst/>
            <a:gdLst/>
            <a:ahLst/>
            <a:cxnLst/>
            <a:rect l="l" t="t" r="r" b="b"/>
            <a:pathLst>
              <a:path w="9144000" h="3987800">
                <a:moveTo>
                  <a:pt x="9144000" y="3987800"/>
                </a:moveTo>
                <a:lnTo>
                  <a:pt x="9144000" y="0"/>
                </a:lnTo>
                <a:lnTo>
                  <a:pt x="0" y="0"/>
                </a:lnTo>
                <a:lnTo>
                  <a:pt x="0" y="3987800"/>
                </a:lnTo>
                <a:lnTo>
                  <a:pt x="9144000" y="3987800"/>
                </a:lnTo>
              </a:path>
            </a:pathLst>
          </a:custGeom>
          <a:solidFill>
            <a:srgbClr val="081D58"/>
          </a:solidFill>
        </p:spPr>
        <p:txBody>
          <a:bodyPr wrap="square" lIns="0" tIns="0" rIns="0" bIns="0" rtlCol="0"/>
          <a:lstStyle/>
          <a:p>
            <a:endParaRPr/>
          </a:p>
        </p:txBody>
      </p:sp>
      <p:sp>
        <p:nvSpPr>
          <p:cNvPr id="4" name="object 4"/>
          <p:cNvSpPr/>
          <p:nvPr/>
        </p:nvSpPr>
        <p:spPr>
          <a:xfrm>
            <a:off x="0" y="12700"/>
            <a:ext cx="9144000" cy="1143000"/>
          </a:xfrm>
          <a:custGeom>
            <a:avLst/>
            <a:gdLst/>
            <a:ahLst/>
            <a:cxnLst/>
            <a:rect l="l" t="t" r="r" b="b"/>
            <a:pathLst>
              <a:path w="9144000" h="1143000">
                <a:moveTo>
                  <a:pt x="0" y="0"/>
                </a:moveTo>
                <a:lnTo>
                  <a:pt x="9144000" y="0"/>
                </a:lnTo>
                <a:lnTo>
                  <a:pt x="9144000" y="1143000"/>
                </a:lnTo>
                <a:lnTo>
                  <a:pt x="0" y="1143000"/>
                </a:lnTo>
                <a:lnTo>
                  <a:pt x="0" y="0"/>
                </a:lnTo>
                <a:close/>
              </a:path>
            </a:pathLst>
          </a:custGeom>
          <a:solidFill>
            <a:srgbClr val="262626"/>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34731" rIns="0" bIns="0" rtlCol="0">
            <a:spAutoFit/>
          </a:bodyPr>
          <a:lstStyle/>
          <a:p>
            <a:pPr marL="219075">
              <a:lnSpc>
                <a:spcPct val="100000"/>
              </a:lnSpc>
            </a:pPr>
            <a:r>
              <a:rPr spc="30" dirty="0"/>
              <a:t>S</a:t>
            </a:r>
            <a:r>
              <a:rPr dirty="0"/>
              <a:t>c</a:t>
            </a:r>
            <a:r>
              <a:rPr spc="10" dirty="0"/>
              <a:t>i</a:t>
            </a:r>
            <a:r>
              <a:rPr spc="-25" dirty="0"/>
              <a:t>en</a:t>
            </a:r>
            <a:r>
              <a:rPr spc="-20" dirty="0"/>
              <a:t>t</a:t>
            </a:r>
            <a:r>
              <a:rPr spc="10" dirty="0"/>
              <a:t>i</a:t>
            </a:r>
            <a:r>
              <a:rPr spc="-20" dirty="0"/>
              <a:t>f</a:t>
            </a:r>
            <a:r>
              <a:rPr spc="10" dirty="0"/>
              <a:t>i</a:t>
            </a:r>
            <a:r>
              <a:rPr dirty="0"/>
              <a:t>c</a:t>
            </a:r>
            <a:r>
              <a:rPr spc="-15" dirty="0"/>
              <a:t> </a:t>
            </a:r>
            <a:r>
              <a:rPr spc="10" dirty="0"/>
              <a:t>D</a:t>
            </a:r>
            <a:r>
              <a:rPr spc="-25" dirty="0"/>
              <a:t>a</a:t>
            </a:r>
            <a:r>
              <a:rPr spc="-20" dirty="0"/>
              <a:t>t</a:t>
            </a:r>
            <a:r>
              <a:rPr dirty="0"/>
              <a:t>a</a:t>
            </a:r>
            <a:r>
              <a:rPr spc="60" dirty="0"/>
              <a:t> </a:t>
            </a:r>
            <a:r>
              <a:rPr spc="-25" dirty="0"/>
              <a:t>an</a:t>
            </a:r>
            <a:r>
              <a:rPr dirty="0"/>
              <a:t>d</a:t>
            </a:r>
            <a:r>
              <a:rPr spc="60" dirty="0"/>
              <a:t> </a:t>
            </a:r>
            <a:r>
              <a:rPr spc="30" dirty="0"/>
              <a:t>K</a:t>
            </a:r>
            <a:r>
              <a:rPr spc="-25" dirty="0"/>
              <a:t>no</a:t>
            </a:r>
            <a:r>
              <a:rPr spc="10" dirty="0"/>
              <a:t>wl</a:t>
            </a:r>
            <a:r>
              <a:rPr spc="-25" dirty="0"/>
              <a:t>edge</a:t>
            </a:r>
            <a:r>
              <a:rPr spc="-35" dirty="0"/>
              <a:t>-</a:t>
            </a:r>
            <a:r>
              <a:rPr spc="-25" dirty="0"/>
              <a:t>ba</a:t>
            </a:r>
            <a:r>
              <a:rPr dirty="0"/>
              <a:t>s</a:t>
            </a:r>
            <a:r>
              <a:rPr spc="-25" dirty="0"/>
              <a:t>e</a:t>
            </a:r>
            <a:r>
              <a:rPr dirty="0"/>
              <a:t>s</a:t>
            </a:r>
          </a:p>
        </p:txBody>
      </p:sp>
      <p:sp>
        <p:nvSpPr>
          <p:cNvPr id="6" name="object 6"/>
          <p:cNvSpPr/>
          <p:nvPr/>
        </p:nvSpPr>
        <p:spPr>
          <a:xfrm>
            <a:off x="0" y="1435100"/>
            <a:ext cx="7010400" cy="1803400"/>
          </a:xfrm>
          <a:custGeom>
            <a:avLst/>
            <a:gdLst/>
            <a:ahLst/>
            <a:cxnLst/>
            <a:rect l="l" t="t" r="r" b="b"/>
            <a:pathLst>
              <a:path w="7010400" h="1803400">
                <a:moveTo>
                  <a:pt x="0" y="0"/>
                </a:moveTo>
                <a:lnTo>
                  <a:pt x="7010400" y="0"/>
                </a:lnTo>
                <a:lnTo>
                  <a:pt x="7010400" y="1803400"/>
                </a:lnTo>
                <a:lnTo>
                  <a:pt x="0" y="1803400"/>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0" y="1435100"/>
            <a:ext cx="7010400" cy="18034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09600" y="3492500"/>
            <a:ext cx="3581399" cy="13969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4584700"/>
            <a:ext cx="3352800" cy="508000"/>
          </a:xfrm>
          <a:custGeom>
            <a:avLst/>
            <a:gdLst/>
            <a:ahLst/>
            <a:cxnLst/>
            <a:rect l="l" t="t" r="r" b="b"/>
            <a:pathLst>
              <a:path w="3352800" h="508000">
                <a:moveTo>
                  <a:pt x="0" y="0"/>
                </a:moveTo>
                <a:lnTo>
                  <a:pt x="3352800" y="0"/>
                </a:lnTo>
                <a:lnTo>
                  <a:pt x="3352800" y="508000"/>
                </a:lnTo>
                <a:lnTo>
                  <a:pt x="0" y="508000"/>
                </a:lnTo>
                <a:lnTo>
                  <a:pt x="0" y="0"/>
                </a:lnTo>
                <a:close/>
              </a:path>
            </a:pathLst>
          </a:custGeom>
          <a:solidFill>
            <a:srgbClr val="262626"/>
          </a:solidFill>
        </p:spPr>
        <p:txBody>
          <a:bodyPr wrap="square" lIns="0" tIns="0" rIns="0" bIns="0" rtlCol="0"/>
          <a:lstStyle/>
          <a:p>
            <a:endParaRPr/>
          </a:p>
        </p:txBody>
      </p:sp>
      <p:sp>
        <p:nvSpPr>
          <p:cNvPr id="3" name="object 3"/>
          <p:cNvSpPr/>
          <p:nvPr/>
        </p:nvSpPr>
        <p:spPr>
          <a:xfrm>
            <a:off x="0" y="3111500"/>
            <a:ext cx="6451600" cy="1054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3400" y="215900"/>
            <a:ext cx="2730500" cy="2717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05200" y="0"/>
            <a:ext cx="3492500" cy="28956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076575" y="4697343"/>
            <a:ext cx="3302000" cy="330200"/>
          </a:xfrm>
          <a:prstGeom prst="rect">
            <a:avLst/>
          </a:prstGeom>
        </p:spPr>
        <p:txBody>
          <a:bodyPr vert="horz" wrap="square" lIns="0" tIns="0" rIns="0" bIns="0" rtlCol="0">
            <a:spAutoFit/>
          </a:bodyPr>
          <a:lstStyle/>
          <a:p>
            <a:pPr marL="12700">
              <a:lnSpc>
                <a:spcPct val="100000"/>
              </a:lnSpc>
            </a:pPr>
            <a:r>
              <a:rPr sz="2400" dirty="0">
                <a:solidFill>
                  <a:srgbClr val="FFFFFF"/>
                </a:solidFill>
                <a:latin typeface="Arial"/>
                <a:cs typeface="Arial"/>
              </a:rPr>
              <a:t>Mc</a:t>
            </a:r>
            <a:r>
              <a:rPr sz="2400" spc="-5" dirty="0">
                <a:solidFill>
                  <a:srgbClr val="FFFFFF"/>
                </a:solidFill>
                <a:latin typeface="Arial"/>
                <a:cs typeface="Arial"/>
              </a:rPr>
              <a:t>K</a:t>
            </a:r>
            <a:r>
              <a:rPr sz="2400" spc="-35" dirty="0">
                <a:solidFill>
                  <a:srgbClr val="FFFFFF"/>
                </a:solidFill>
                <a:latin typeface="Arial"/>
                <a:cs typeface="Arial"/>
              </a:rPr>
              <a:t>in</a:t>
            </a:r>
            <a:r>
              <a:rPr sz="2400" dirty="0">
                <a:solidFill>
                  <a:srgbClr val="FFFFFF"/>
                </a:solidFill>
                <a:latin typeface="Arial"/>
                <a:cs typeface="Arial"/>
              </a:rPr>
              <a:t>s</a:t>
            </a:r>
            <a:r>
              <a:rPr sz="2400" spc="-35" dirty="0">
                <a:solidFill>
                  <a:srgbClr val="FFFFFF"/>
                </a:solidFill>
                <a:latin typeface="Arial"/>
                <a:cs typeface="Arial"/>
              </a:rPr>
              <a:t>e</a:t>
            </a:r>
            <a:r>
              <a:rPr sz="2400" dirty="0">
                <a:solidFill>
                  <a:srgbClr val="FFFFFF"/>
                </a:solidFill>
                <a:latin typeface="Arial"/>
                <a:cs typeface="Arial"/>
              </a:rPr>
              <a:t>y</a:t>
            </a:r>
            <a:r>
              <a:rPr sz="2400" spc="130" dirty="0">
                <a:solidFill>
                  <a:srgbClr val="FFFFFF"/>
                </a:solidFill>
                <a:latin typeface="Arial"/>
                <a:cs typeface="Arial"/>
              </a:rPr>
              <a:t> </a:t>
            </a:r>
            <a:r>
              <a:rPr sz="2400" spc="-35" dirty="0">
                <a:solidFill>
                  <a:srgbClr val="FFFFFF"/>
                </a:solidFill>
                <a:latin typeface="Arial"/>
                <a:cs typeface="Arial"/>
              </a:rPr>
              <a:t>Repo</a:t>
            </a:r>
            <a:r>
              <a:rPr sz="2400" dirty="0">
                <a:solidFill>
                  <a:srgbClr val="FFFFFF"/>
                </a:solidFill>
                <a:latin typeface="Arial"/>
                <a:cs typeface="Arial"/>
              </a:rPr>
              <a:t>r</a:t>
            </a:r>
            <a:r>
              <a:rPr sz="2400" spc="-5" dirty="0">
                <a:solidFill>
                  <a:srgbClr val="FFFFFF"/>
                </a:solidFill>
                <a:latin typeface="Arial"/>
                <a:cs typeface="Arial"/>
              </a:rPr>
              <a:t>t</a:t>
            </a:r>
            <a:r>
              <a:rPr sz="2400" spc="165" dirty="0">
                <a:solidFill>
                  <a:srgbClr val="FFFFFF"/>
                </a:solidFill>
                <a:latin typeface="Arial"/>
                <a:cs typeface="Arial"/>
              </a:rPr>
              <a:t> </a:t>
            </a:r>
            <a:r>
              <a:rPr sz="2400" dirty="0">
                <a:solidFill>
                  <a:srgbClr val="FFFFFF"/>
                </a:solidFill>
                <a:latin typeface="Arial"/>
                <a:cs typeface="Arial"/>
              </a:rPr>
              <a:t>(</a:t>
            </a:r>
            <a:r>
              <a:rPr sz="2400" spc="-35" dirty="0">
                <a:solidFill>
                  <a:srgbClr val="FFFFFF"/>
                </a:solidFill>
                <a:latin typeface="Arial"/>
                <a:cs typeface="Arial"/>
              </a:rPr>
              <a:t>2013</a:t>
            </a:r>
            <a:r>
              <a:rPr sz="2400" dirty="0">
                <a:solidFill>
                  <a:srgbClr val="FFFFFF"/>
                </a:solidFill>
                <a:latin typeface="Arial"/>
                <a:cs typeface="Arial"/>
              </a:rPr>
              <a:t>)</a:t>
            </a:r>
            <a:endParaRPr sz="24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3400" y="215900"/>
            <a:ext cx="7924800" cy="1143000"/>
          </a:xfrm>
          <a:custGeom>
            <a:avLst/>
            <a:gdLst/>
            <a:ahLst/>
            <a:cxnLst/>
            <a:rect l="l" t="t" r="r" b="b"/>
            <a:pathLst>
              <a:path w="7924800" h="1143000">
                <a:moveTo>
                  <a:pt x="0" y="0"/>
                </a:moveTo>
                <a:lnTo>
                  <a:pt x="7924801" y="0"/>
                </a:lnTo>
                <a:lnTo>
                  <a:pt x="7924801" y="1143000"/>
                </a:lnTo>
                <a:lnTo>
                  <a:pt x="0" y="1143000"/>
                </a:lnTo>
                <a:lnTo>
                  <a:pt x="0" y="0"/>
                </a:lnTo>
                <a:close/>
              </a:path>
            </a:pathLst>
          </a:custGeom>
          <a:solidFill>
            <a:srgbClr val="262626"/>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427980" rIns="0" bIns="0" rtlCol="0">
            <a:spAutoFit/>
          </a:bodyPr>
          <a:lstStyle/>
          <a:p>
            <a:pPr marL="2949575">
              <a:lnSpc>
                <a:spcPct val="100000"/>
              </a:lnSpc>
            </a:pPr>
            <a:r>
              <a:rPr spc="30" dirty="0"/>
              <a:t>P</a:t>
            </a:r>
            <a:r>
              <a:rPr spc="-25" dirty="0"/>
              <a:t>eop</a:t>
            </a:r>
            <a:r>
              <a:rPr spc="10" dirty="0"/>
              <a:t>l</a:t>
            </a:r>
            <a:r>
              <a:rPr dirty="0"/>
              <a:t>e</a:t>
            </a:r>
            <a:r>
              <a:rPr spc="60" dirty="0"/>
              <a:t> </a:t>
            </a:r>
            <a:r>
              <a:rPr spc="10" dirty="0"/>
              <a:t>D</a:t>
            </a:r>
            <a:r>
              <a:rPr spc="-25" dirty="0"/>
              <a:t>a</a:t>
            </a:r>
            <a:r>
              <a:rPr spc="-20" dirty="0"/>
              <a:t>t</a:t>
            </a:r>
            <a:r>
              <a:rPr dirty="0"/>
              <a:t>a</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2400" y="4114800"/>
            <a:ext cx="2971800" cy="711200"/>
          </a:xfrm>
          <a:prstGeom prst="rect">
            <a:avLst/>
          </a:prstGeom>
          <a:solidFill>
            <a:srgbClr val="BFBFBF"/>
          </a:solidFill>
        </p:spPr>
        <p:txBody>
          <a:bodyPr vert="horz" wrap="square" lIns="0" tIns="0" rIns="0" bIns="0" rtlCol="0">
            <a:spAutoFit/>
          </a:bodyPr>
          <a:lstStyle/>
          <a:p>
            <a:pPr marL="90805" marR="273050">
              <a:lnSpc>
                <a:spcPct val="100000"/>
              </a:lnSpc>
            </a:pPr>
            <a:r>
              <a:rPr sz="2000" spc="30" dirty="0">
                <a:latin typeface="Arial"/>
                <a:cs typeface="Arial"/>
              </a:rPr>
              <a:t>&gt;</a:t>
            </a:r>
            <a:r>
              <a:rPr sz="2000" spc="-15" dirty="0">
                <a:latin typeface="Arial"/>
                <a:cs typeface="Arial"/>
              </a:rPr>
              <a:t>100</a:t>
            </a:r>
            <a:r>
              <a:rPr sz="2000" spc="30" dirty="0">
                <a:latin typeface="Arial"/>
                <a:cs typeface="Arial"/>
              </a:rPr>
              <a:t>,</a:t>
            </a:r>
            <a:r>
              <a:rPr sz="2000" spc="-15" dirty="0">
                <a:latin typeface="Arial"/>
                <a:cs typeface="Arial"/>
              </a:rPr>
              <a:t>00</a:t>
            </a:r>
            <a:r>
              <a:rPr sz="2000" dirty="0">
                <a:latin typeface="Arial"/>
                <a:cs typeface="Arial"/>
              </a:rPr>
              <a:t>0</a:t>
            </a:r>
            <a:r>
              <a:rPr sz="2000" spc="-70" dirty="0">
                <a:latin typeface="Arial"/>
                <a:cs typeface="Arial"/>
              </a:rPr>
              <a:t> </a:t>
            </a:r>
            <a:r>
              <a:rPr sz="2000" spc="-15" dirty="0">
                <a:latin typeface="Arial"/>
                <a:cs typeface="Arial"/>
              </a:rPr>
              <a:t>hea</a:t>
            </a:r>
            <a:r>
              <a:rPr sz="2000" spc="-45" dirty="0">
                <a:latin typeface="Arial"/>
                <a:cs typeface="Arial"/>
              </a:rPr>
              <a:t>l</a:t>
            </a:r>
            <a:r>
              <a:rPr sz="2000" spc="30" dirty="0">
                <a:latin typeface="Arial"/>
                <a:cs typeface="Arial"/>
              </a:rPr>
              <a:t>t</a:t>
            </a:r>
            <a:r>
              <a:rPr sz="2000" dirty="0">
                <a:latin typeface="Arial"/>
                <a:cs typeface="Arial"/>
              </a:rPr>
              <a:t>h</a:t>
            </a:r>
            <a:r>
              <a:rPr sz="2000" spc="30" dirty="0">
                <a:latin typeface="Arial"/>
                <a:cs typeface="Arial"/>
              </a:rPr>
              <a:t> </a:t>
            </a:r>
            <a:r>
              <a:rPr sz="2000" spc="-15" dirty="0">
                <a:latin typeface="Arial"/>
                <a:cs typeface="Arial"/>
              </a:rPr>
              <a:t>app</a:t>
            </a:r>
            <a:r>
              <a:rPr sz="2000" dirty="0">
                <a:latin typeface="Arial"/>
                <a:cs typeface="Arial"/>
              </a:rPr>
              <a:t>s </a:t>
            </a:r>
            <a:r>
              <a:rPr sz="2000" spc="30" dirty="0">
                <a:latin typeface="Arial"/>
                <a:cs typeface="Arial"/>
              </a:rPr>
              <a:t>(</a:t>
            </a:r>
            <a:r>
              <a:rPr sz="2000" spc="-45" dirty="0">
                <a:latin typeface="Arial"/>
                <a:cs typeface="Arial"/>
              </a:rPr>
              <a:t>i</a:t>
            </a:r>
            <a:r>
              <a:rPr sz="2000" spc="-130" dirty="0">
                <a:latin typeface="Arial"/>
                <a:cs typeface="Arial"/>
              </a:rPr>
              <a:t>T</a:t>
            </a:r>
            <a:r>
              <a:rPr sz="2000" spc="-15" dirty="0">
                <a:latin typeface="Arial"/>
                <a:cs typeface="Arial"/>
              </a:rPr>
              <a:t>une</a:t>
            </a:r>
            <a:r>
              <a:rPr sz="2000" dirty="0">
                <a:latin typeface="Arial"/>
                <a:cs typeface="Arial"/>
              </a:rPr>
              <a:t>s</a:t>
            </a:r>
            <a:r>
              <a:rPr sz="2000" spc="140" dirty="0">
                <a:latin typeface="Arial"/>
                <a:cs typeface="Arial"/>
              </a:rPr>
              <a:t> </a:t>
            </a:r>
            <a:r>
              <a:rPr sz="2000" dirty="0">
                <a:latin typeface="Arial"/>
                <a:cs typeface="Arial"/>
              </a:rPr>
              <a:t>&amp;</a:t>
            </a:r>
            <a:r>
              <a:rPr sz="2000" spc="-90" dirty="0">
                <a:latin typeface="Arial"/>
                <a:cs typeface="Arial"/>
              </a:rPr>
              <a:t> </a:t>
            </a:r>
            <a:r>
              <a:rPr sz="2000" spc="30" dirty="0">
                <a:latin typeface="Arial"/>
                <a:cs typeface="Arial"/>
              </a:rPr>
              <a:t>G</a:t>
            </a:r>
            <a:r>
              <a:rPr sz="2000" spc="-15" dirty="0">
                <a:latin typeface="Arial"/>
                <a:cs typeface="Arial"/>
              </a:rPr>
              <a:t>oog</a:t>
            </a:r>
            <a:r>
              <a:rPr sz="2000" spc="-45" dirty="0">
                <a:latin typeface="Arial"/>
                <a:cs typeface="Arial"/>
              </a:rPr>
              <a:t>l</a:t>
            </a:r>
            <a:r>
              <a:rPr sz="2000" dirty="0">
                <a:latin typeface="Arial"/>
                <a:cs typeface="Arial"/>
              </a:rPr>
              <a:t>e</a:t>
            </a:r>
            <a:r>
              <a:rPr sz="2000" spc="30" dirty="0">
                <a:latin typeface="Arial"/>
                <a:cs typeface="Arial"/>
              </a:rPr>
              <a:t> </a:t>
            </a:r>
            <a:r>
              <a:rPr sz="2000" spc="-35" dirty="0">
                <a:latin typeface="Arial"/>
                <a:cs typeface="Arial"/>
              </a:rPr>
              <a:t>P</a:t>
            </a:r>
            <a:r>
              <a:rPr sz="2000" spc="-45" dirty="0">
                <a:latin typeface="Arial"/>
                <a:cs typeface="Arial"/>
              </a:rPr>
              <a:t>l</a:t>
            </a:r>
            <a:r>
              <a:rPr sz="2000" spc="-15" dirty="0">
                <a:latin typeface="Arial"/>
                <a:cs typeface="Arial"/>
              </a:rPr>
              <a:t>a</a:t>
            </a:r>
            <a:r>
              <a:rPr sz="2000" dirty="0">
                <a:latin typeface="Arial"/>
                <a:cs typeface="Arial"/>
              </a:rPr>
              <a:t>y)</a:t>
            </a:r>
            <a:endParaRPr sz="2000">
              <a:latin typeface="Arial"/>
              <a:cs typeface="Arial"/>
            </a:endParaRPr>
          </a:p>
        </p:txBody>
      </p:sp>
      <p:sp>
        <p:nvSpPr>
          <p:cNvPr id="3" name="object 3"/>
          <p:cNvSpPr txBox="1"/>
          <p:nvPr/>
        </p:nvSpPr>
        <p:spPr>
          <a:xfrm>
            <a:off x="3352800" y="4102100"/>
            <a:ext cx="2463800" cy="698500"/>
          </a:xfrm>
          <a:prstGeom prst="rect">
            <a:avLst/>
          </a:prstGeom>
          <a:solidFill>
            <a:srgbClr val="BFBFBF"/>
          </a:solidFill>
        </p:spPr>
        <p:txBody>
          <a:bodyPr vert="horz" wrap="square" lIns="0" tIns="0" rIns="0" bIns="0" rtlCol="0">
            <a:spAutoFit/>
          </a:bodyPr>
          <a:lstStyle/>
          <a:p>
            <a:pPr marL="90805">
              <a:lnSpc>
                <a:spcPct val="100000"/>
              </a:lnSpc>
            </a:pPr>
            <a:r>
              <a:rPr sz="2000" spc="-35" dirty="0">
                <a:solidFill>
                  <a:srgbClr val="333333"/>
                </a:solidFill>
                <a:latin typeface="Arial"/>
                <a:cs typeface="Arial"/>
              </a:rPr>
              <a:t>B</a:t>
            </a:r>
            <a:r>
              <a:rPr sz="2000" dirty="0">
                <a:solidFill>
                  <a:srgbClr val="333333"/>
                </a:solidFill>
                <a:latin typeface="Arial"/>
                <a:cs typeface="Arial"/>
              </a:rPr>
              <a:t>y</a:t>
            </a:r>
            <a:r>
              <a:rPr sz="2000" spc="40" dirty="0">
                <a:solidFill>
                  <a:srgbClr val="333333"/>
                </a:solidFill>
                <a:latin typeface="Arial"/>
                <a:cs typeface="Arial"/>
              </a:rPr>
              <a:t> </a:t>
            </a:r>
            <a:r>
              <a:rPr sz="2000" spc="-15" dirty="0">
                <a:solidFill>
                  <a:srgbClr val="333333"/>
                </a:solidFill>
                <a:latin typeface="Arial"/>
                <a:cs typeface="Arial"/>
              </a:rPr>
              <a:t>201</a:t>
            </a:r>
            <a:r>
              <a:rPr sz="2000" dirty="0">
                <a:solidFill>
                  <a:srgbClr val="333333"/>
                </a:solidFill>
                <a:latin typeface="Arial"/>
                <a:cs typeface="Arial"/>
              </a:rPr>
              <a:t>7</a:t>
            </a:r>
            <a:r>
              <a:rPr sz="2000" spc="30" dirty="0">
                <a:solidFill>
                  <a:srgbClr val="333333"/>
                </a:solidFill>
                <a:latin typeface="Arial"/>
                <a:cs typeface="Arial"/>
              </a:rPr>
              <a:t> </a:t>
            </a:r>
            <a:r>
              <a:rPr sz="2000" spc="-980" dirty="0">
                <a:solidFill>
                  <a:srgbClr val="333333"/>
                </a:solidFill>
                <a:latin typeface="Wingdings"/>
                <a:cs typeface="Wingdings"/>
              </a:rPr>
              <a:t></a:t>
            </a:r>
            <a:endParaRPr sz="2000">
              <a:latin typeface="Wingdings"/>
              <a:cs typeface="Wingdings"/>
            </a:endParaRPr>
          </a:p>
          <a:p>
            <a:pPr marL="90805">
              <a:lnSpc>
                <a:spcPct val="100000"/>
              </a:lnSpc>
            </a:pPr>
            <a:r>
              <a:rPr sz="2000" spc="-15" dirty="0">
                <a:solidFill>
                  <a:srgbClr val="333333"/>
                </a:solidFill>
                <a:latin typeface="Arial"/>
                <a:cs typeface="Arial"/>
              </a:rPr>
              <a:t>$2</a:t>
            </a:r>
            <a:r>
              <a:rPr sz="2000" dirty="0">
                <a:solidFill>
                  <a:srgbClr val="333333"/>
                </a:solidFill>
                <a:latin typeface="Arial"/>
                <a:cs typeface="Arial"/>
              </a:rPr>
              <a:t>6</a:t>
            </a:r>
            <a:r>
              <a:rPr sz="2000" spc="30" dirty="0">
                <a:solidFill>
                  <a:srgbClr val="333333"/>
                </a:solidFill>
                <a:latin typeface="Arial"/>
                <a:cs typeface="Arial"/>
              </a:rPr>
              <a:t> </a:t>
            </a:r>
            <a:r>
              <a:rPr sz="2000" spc="-15" dirty="0">
                <a:solidFill>
                  <a:srgbClr val="333333"/>
                </a:solidFill>
                <a:latin typeface="Arial"/>
                <a:cs typeface="Arial"/>
              </a:rPr>
              <a:t>b</a:t>
            </a:r>
            <a:r>
              <a:rPr sz="2000" spc="-45" dirty="0">
                <a:solidFill>
                  <a:srgbClr val="333333"/>
                </a:solidFill>
                <a:latin typeface="Arial"/>
                <a:cs typeface="Arial"/>
              </a:rPr>
              <a:t>illi</a:t>
            </a:r>
            <a:r>
              <a:rPr sz="2000" spc="-15" dirty="0">
                <a:solidFill>
                  <a:srgbClr val="333333"/>
                </a:solidFill>
                <a:latin typeface="Arial"/>
                <a:cs typeface="Arial"/>
              </a:rPr>
              <a:t>o</a:t>
            </a:r>
            <a:r>
              <a:rPr sz="2000" dirty="0">
                <a:solidFill>
                  <a:srgbClr val="333333"/>
                </a:solidFill>
                <a:latin typeface="Arial"/>
                <a:cs typeface="Arial"/>
              </a:rPr>
              <a:t>n</a:t>
            </a:r>
            <a:r>
              <a:rPr sz="2000" spc="229" dirty="0">
                <a:solidFill>
                  <a:srgbClr val="333333"/>
                </a:solidFill>
                <a:latin typeface="Arial"/>
                <a:cs typeface="Arial"/>
              </a:rPr>
              <a:t> </a:t>
            </a:r>
            <a:r>
              <a:rPr sz="2000" spc="30" dirty="0">
                <a:solidFill>
                  <a:srgbClr val="333333"/>
                </a:solidFill>
                <a:latin typeface="Arial"/>
                <a:cs typeface="Arial"/>
              </a:rPr>
              <a:t>m</a:t>
            </a:r>
            <a:r>
              <a:rPr sz="2000" spc="-15" dirty="0">
                <a:solidFill>
                  <a:srgbClr val="333333"/>
                </a:solidFill>
                <a:latin typeface="Arial"/>
                <a:cs typeface="Arial"/>
              </a:rPr>
              <a:t>a</a:t>
            </a:r>
            <a:r>
              <a:rPr sz="2000" spc="30" dirty="0">
                <a:solidFill>
                  <a:srgbClr val="333333"/>
                </a:solidFill>
                <a:latin typeface="Arial"/>
                <a:cs typeface="Arial"/>
              </a:rPr>
              <a:t>r</a:t>
            </a:r>
            <a:r>
              <a:rPr sz="2000" dirty="0">
                <a:solidFill>
                  <a:srgbClr val="333333"/>
                </a:solidFill>
                <a:latin typeface="Arial"/>
                <a:cs typeface="Arial"/>
              </a:rPr>
              <a:t>k</a:t>
            </a:r>
            <a:r>
              <a:rPr sz="2000" spc="-15" dirty="0">
                <a:solidFill>
                  <a:srgbClr val="333333"/>
                </a:solidFill>
                <a:latin typeface="Arial"/>
                <a:cs typeface="Arial"/>
              </a:rPr>
              <a:t>e</a:t>
            </a:r>
            <a:r>
              <a:rPr sz="2000" spc="30" dirty="0">
                <a:solidFill>
                  <a:srgbClr val="333333"/>
                </a:solidFill>
                <a:latin typeface="Arial"/>
                <a:cs typeface="Arial"/>
              </a:rPr>
              <a:t>t</a:t>
            </a:r>
            <a:r>
              <a:rPr sz="2000" dirty="0">
                <a:solidFill>
                  <a:srgbClr val="333333"/>
                </a:solidFill>
                <a:latin typeface="Arial"/>
                <a:cs typeface="Arial"/>
              </a:rPr>
              <a:t>?</a:t>
            </a:r>
            <a:endParaRPr sz="2000">
              <a:latin typeface="Arial"/>
              <a:cs typeface="Arial"/>
            </a:endParaRPr>
          </a:p>
        </p:txBody>
      </p:sp>
      <p:sp>
        <p:nvSpPr>
          <p:cNvPr id="4" name="object 4"/>
          <p:cNvSpPr/>
          <p:nvPr/>
        </p:nvSpPr>
        <p:spPr>
          <a:xfrm>
            <a:off x="0" y="12700"/>
            <a:ext cx="4648200" cy="1143000"/>
          </a:xfrm>
          <a:custGeom>
            <a:avLst/>
            <a:gdLst/>
            <a:ahLst/>
            <a:cxnLst/>
            <a:rect l="l" t="t" r="r" b="b"/>
            <a:pathLst>
              <a:path w="4648200" h="1143000">
                <a:moveTo>
                  <a:pt x="0" y="0"/>
                </a:moveTo>
                <a:lnTo>
                  <a:pt x="4648200" y="0"/>
                </a:lnTo>
                <a:lnTo>
                  <a:pt x="4648200" y="1143000"/>
                </a:lnTo>
                <a:lnTo>
                  <a:pt x="0" y="1143000"/>
                </a:lnTo>
                <a:lnTo>
                  <a:pt x="0" y="0"/>
                </a:lnTo>
                <a:close/>
              </a:path>
            </a:pathLst>
          </a:custGeom>
          <a:solidFill>
            <a:srgbClr val="262626"/>
          </a:solid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34731" rIns="0" bIns="0" rtlCol="0">
            <a:spAutoFit/>
          </a:bodyPr>
          <a:lstStyle/>
          <a:p>
            <a:pPr>
              <a:lnSpc>
                <a:spcPct val="100000"/>
              </a:lnSpc>
            </a:pPr>
            <a:r>
              <a:rPr spc="-35" dirty="0"/>
              <a:t>M</a:t>
            </a:r>
            <a:r>
              <a:rPr spc="-25" dirty="0"/>
              <a:t>ob</a:t>
            </a:r>
            <a:r>
              <a:rPr spc="10" dirty="0"/>
              <a:t>il</a:t>
            </a:r>
            <a:r>
              <a:rPr dirty="0"/>
              <a:t>e</a:t>
            </a:r>
            <a:r>
              <a:rPr spc="60" dirty="0"/>
              <a:t> </a:t>
            </a:r>
            <a:r>
              <a:rPr spc="10" dirty="0"/>
              <a:t>H</a:t>
            </a:r>
            <a:r>
              <a:rPr spc="-25" dirty="0"/>
              <a:t>ea</a:t>
            </a:r>
            <a:r>
              <a:rPr spc="10" dirty="0"/>
              <a:t>l</a:t>
            </a:r>
            <a:r>
              <a:rPr spc="-20" dirty="0"/>
              <a:t>t</a:t>
            </a:r>
            <a:r>
              <a:rPr dirty="0"/>
              <a:t>h</a:t>
            </a:r>
            <a:r>
              <a:rPr spc="-140" dirty="0"/>
              <a:t> </a:t>
            </a:r>
            <a:r>
              <a:rPr spc="30" dirty="0"/>
              <a:t>A</a:t>
            </a:r>
            <a:r>
              <a:rPr spc="-25" dirty="0"/>
              <a:t>pp</a:t>
            </a:r>
            <a:r>
              <a:rPr dirty="0"/>
              <a:t>s</a:t>
            </a:r>
          </a:p>
        </p:txBody>
      </p:sp>
      <p:sp>
        <p:nvSpPr>
          <p:cNvPr id="6" name="object 6"/>
          <p:cNvSpPr/>
          <p:nvPr/>
        </p:nvSpPr>
        <p:spPr>
          <a:xfrm>
            <a:off x="304800" y="1358900"/>
            <a:ext cx="5143501" cy="25146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410200" y="1358900"/>
            <a:ext cx="2133602" cy="1092200"/>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5946140" y="985768"/>
            <a:ext cx="965200" cy="330200"/>
          </a:xfrm>
          <a:prstGeom prst="rect">
            <a:avLst/>
          </a:prstGeom>
        </p:spPr>
        <p:txBody>
          <a:bodyPr vert="horz" wrap="square" lIns="0" tIns="0" rIns="0" bIns="0" rtlCol="0">
            <a:spAutoFit/>
          </a:bodyPr>
          <a:lstStyle/>
          <a:p>
            <a:pPr marL="12700">
              <a:lnSpc>
                <a:spcPct val="100000"/>
              </a:lnSpc>
            </a:pPr>
            <a:r>
              <a:rPr sz="2400" spc="30" dirty="0">
                <a:solidFill>
                  <a:srgbClr val="FFFFFF"/>
                </a:solidFill>
                <a:latin typeface="Arial"/>
                <a:cs typeface="Arial"/>
              </a:rPr>
              <a:t>W</a:t>
            </a:r>
            <a:r>
              <a:rPr sz="2400" spc="-40" dirty="0">
                <a:solidFill>
                  <a:srgbClr val="FFFFFF"/>
                </a:solidFill>
                <a:latin typeface="Arial"/>
                <a:cs typeface="Arial"/>
              </a:rPr>
              <a:t>ebb</a:t>
            </a:r>
            <a:r>
              <a:rPr sz="2400" dirty="0">
                <a:solidFill>
                  <a:srgbClr val="FFFFFF"/>
                </a:solidFill>
                <a:latin typeface="Arial"/>
                <a:cs typeface="Arial"/>
              </a:rPr>
              <a:t>y</a:t>
            </a:r>
            <a:endParaRPr sz="2400">
              <a:latin typeface="Arial"/>
              <a:cs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43000"/>
            <a:ext cx="9144000" cy="4000500"/>
          </a:xfrm>
          <a:custGeom>
            <a:avLst/>
            <a:gdLst/>
            <a:ahLst/>
            <a:cxnLst/>
            <a:rect l="l" t="t" r="r" b="b"/>
            <a:pathLst>
              <a:path w="9144000" h="4000500">
                <a:moveTo>
                  <a:pt x="9144000" y="4000500"/>
                </a:moveTo>
                <a:lnTo>
                  <a:pt x="9144000" y="0"/>
                </a:lnTo>
                <a:lnTo>
                  <a:pt x="0" y="0"/>
                </a:lnTo>
                <a:lnTo>
                  <a:pt x="0" y="4000500"/>
                </a:lnTo>
                <a:lnTo>
                  <a:pt x="9144000" y="4000500"/>
                </a:lnTo>
              </a:path>
            </a:pathLst>
          </a:custGeom>
          <a:solidFill>
            <a:srgbClr val="081D58"/>
          </a:solidFill>
        </p:spPr>
        <p:txBody>
          <a:bodyPr wrap="square" lIns="0" tIns="0" rIns="0" bIns="0" rtlCol="0"/>
          <a:lstStyle/>
          <a:p>
            <a:endParaRPr/>
          </a:p>
        </p:txBody>
      </p:sp>
      <p:sp>
        <p:nvSpPr>
          <p:cNvPr id="3" name="object 3"/>
          <p:cNvSpPr/>
          <p:nvPr/>
        </p:nvSpPr>
        <p:spPr>
          <a:xfrm>
            <a:off x="0" y="0"/>
            <a:ext cx="9144000" cy="1143000"/>
          </a:xfrm>
          <a:custGeom>
            <a:avLst/>
            <a:gdLst/>
            <a:ahLst/>
            <a:cxnLst/>
            <a:rect l="l" t="t" r="r" b="b"/>
            <a:pathLst>
              <a:path w="9144000" h="1143000">
                <a:moveTo>
                  <a:pt x="0" y="0"/>
                </a:moveTo>
                <a:lnTo>
                  <a:pt x="9144000" y="0"/>
                </a:lnTo>
                <a:lnTo>
                  <a:pt x="9144000" y="1143000"/>
                </a:lnTo>
                <a:lnTo>
                  <a:pt x="0" y="1143000"/>
                </a:lnTo>
                <a:lnTo>
                  <a:pt x="0" y="0"/>
                </a:lnTo>
                <a:close/>
              </a:path>
            </a:pathLst>
          </a:custGeom>
          <a:solidFill>
            <a:srgbClr val="262626"/>
          </a:solidFill>
        </p:spPr>
        <p:txBody>
          <a:bodyPr wrap="square" lIns="0" tIns="0" rIns="0" bIns="0" rtlCol="0"/>
          <a:lstStyle/>
          <a:p>
            <a:endParaRPr/>
          </a:p>
        </p:txBody>
      </p:sp>
      <p:sp>
        <p:nvSpPr>
          <p:cNvPr id="4" name="object 4"/>
          <p:cNvSpPr txBox="1">
            <a:spLocks noGrp="1"/>
          </p:cNvSpPr>
          <p:nvPr>
            <p:ph type="title"/>
          </p:nvPr>
        </p:nvSpPr>
        <p:spPr>
          <a:xfrm>
            <a:off x="3635375" y="96510"/>
            <a:ext cx="1716405" cy="508000"/>
          </a:xfrm>
          <a:prstGeom prst="rect">
            <a:avLst/>
          </a:prstGeom>
        </p:spPr>
        <p:txBody>
          <a:bodyPr vert="horz" wrap="square" lIns="0" tIns="0" rIns="0" bIns="0" rtlCol="0">
            <a:spAutoFit/>
          </a:bodyPr>
          <a:lstStyle/>
          <a:p>
            <a:pPr marL="12700">
              <a:lnSpc>
                <a:spcPct val="100000"/>
              </a:lnSpc>
            </a:pPr>
            <a:r>
              <a:rPr dirty="0"/>
              <a:t>A</a:t>
            </a:r>
            <a:r>
              <a:rPr spc="-180" dirty="0"/>
              <a:t> </a:t>
            </a:r>
            <a:r>
              <a:rPr spc="-5" dirty="0"/>
              <a:t>s</a:t>
            </a:r>
            <a:r>
              <a:rPr spc="-20" dirty="0"/>
              <a:t>t</a:t>
            </a:r>
            <a:r>
              <a:rPr spc="-25" dirty="0"/>
              <a:t>o</a:t>
            </a:r>
            <a:r>
              <a:rPr spc="-35" dirty="0"/>
              <a:t>r</a:t>
            </a:r>
            <a:r>
              <a:rPr spc="-5" dirty="0"/>
              <a:t>y:</a:t>
            </a:r>
          </a:p>
        </p:txBody>
      </p:sp>
      <p:sp>
        <p:nvSpPr>
          <p:cNvPr id="5" name="object 5"/>
          <p:cNvSpPr txBox="1"/>
          <p:nvPr/>
        </p:nvSpPr>
        <p:spPr>
          <a:xfrm>
            <a:off x="142875" y="694427"/>
            <a:ext cx="8737600" cy="457200"/>
          </a:xfrm>
          <a:prstGeom prst="rect">
            <a:avLst/>
          </a:prstGeom>
        </p:spPr>
        <p:txBody>
          <a:bodyPr vert="horz" wrap="square" lIns="0" tIns="0" rIns="0" bIns="0" rtlCol="0">
            <a:spAutoFit/>
          </a:bodyPr>
          <a:lstStyle/>
          <a:p>
            <a:pPr marL="12700">
              <a:lnSpc>
                <a:spcPct val="100000"/>
              </a:lnSpc>
            </a:pPr>
            <a:r>
              <a:rPr sz="3600" spc="-5" dirty="0">
                <a:solidFill>
                  <a:srgbClr val="FFFFFF"/>
                </a:solidFill>
                <a:latin typeface="Arial"/>
                <a:cs typeface="Arial"/>
              </a:rPr>
              <a:t>Th</a:t>
            </a:r>
            <a:r>
              <a:rPr sz="3600" dirty="0">
                <a:solidFill>
                  <a:srgbClr val="FFFFFF"/>
                </a:solidFill>
                <a:latin typeface="Arial"/>
                <a:cs typeface="Arial"/>
              </a:rPr>
              <a:t>e</a:t>
            </a:r>
            <a:r>
              <a:rPr sz="3600" spc="-5" dirty="0">
                <a:solidFill>
                  <a:srgbClr val="FFFFFF"/>
                </a:solidFill>
                <a:latin typeface="Arial"/>
                <a:cs typeface="Arial"/>
              </a:rPr>
              <a:t> </a:t>
            </a:r>
            <a:r>
              <a:rPr sz="3600" dirty="0">
                <a:solidFill>
                  <a:srgbClr val="FFFFFF"/>
                </a:solidFill>
                <a:latin typeface="Arial"/>
                <a:cs typeface="Arial"/>
              </a:rPr>
              <a:t>im</a:t>
            </a:r>
            <a:r>
              <a:rPr sz="3600" spc="-5" dirty="0">
                <a:solidFill>
                  <a:srgbClr val="FFFFFF"/>
                </a:solidFill>
                <a:latin typeface="Arial"/>
                <a:cs typeface="Arial"/>
              </a:rPr>
              <a:t>pact of no</a:t>
            </a:r>
            <a:r>
              <a:rPr sz="3600" dirty="0">
                <a:solidFill>
                  <a:srgbClr val="FFFFFF"/>
                </a:solidFill>
                <a:latin typeface="Arial"/>
                <a:cs typeface="Arial"/>
              </a:rPr>
              <a:t>v</a:t>
            </a:r>
            <a:r>
              <a:rPr sz="3600" spc="-5" dirty="0">
                <a:solidFill>
                  <a:srgbClr val="FFFFFF"/>
                </a:solidFill>
                <a:latin typeface="Arial"/>
                <a:cs typeface="Arial"/>
              </a:rPr>
              <a:t>e</a:t>
            </a:r>
            <a:r>
              <a:rPr sz="3600" dirty="0">
                <a:solidFill>
                  <a:srgbClr val="FFFFFF"/>
                </a:solidFill>
                <a:latin typeface="Arial"/>
                <a:cs typeface="Arial"/>
              </a:rPr>
              <a:t>l</a:t>
            </a:r>
            <a:r>
              <a:rPr sz="3600" spc="-5" dirty="0">
                <a:solidFill>
                  <a:srgbClr val="FFFFFF"/>
                </a:solidFill>
                <a:latin typeface="Arial"/>
                <a:cs typeface="Arial"/>
              </a:rPr>
              <a:t> peop</a:t>
            </a:r>
            <a:r>
              <a:rPr sz="3600" dirty="0">
                <a:solidFill>
                  <a:srgbClr val="FFFFFF"/>
                </a:solidFill>
                <a:latin typeface="Arial"/>
                <a:cs typeface="Arial"/>
              </a:rPr>
              <a:t>l</a:t>
            </a:r>
            <a:r>
              <a:rPr sz="3600" spc="-5" dirty="0">
                <a:solidFill>
                  <a:srgbClr val="FFFFFF"/>
                </a:solidFill>
                <a:latin typeface="Arial"/>
                <a:cs typeface="Arial"/>
              </a:rPr>
              <a:t>e</a:t>
            </a:r>
            <a:r>
              <a:rPr sz="3600" dirty="0">
                <a:solidFill>
                  <a:srgbClr val="FFFFFF"/>
                </a:solidFill>
                <a:latin typeface="Arial"/>
                <a:cs typeface="Arial"/>
              </a:rPr>
              <a:t>-</a:t>
            </a:r>
            <a:r>
              <a:rPr sz="3600" spc="-5" dirty="0">
                <a:solidFill>
                  <a:srgbClr val="FFFFFF"/>
                </a:solidFill>
                <a:latin typeface="Arial"/>
                <a:cs typeface="Arial"/>
              </a:rPr>
              <a:t>gene</a:t>
            </a:r>
            <a:r>
              <a:rPr sz="3600" dirty="0">
                <a:solidFill>
                  <a:srgbClr val="FFFFFF"/>
                </a:solidFill>
                <a:latin typeface="Arial"/>
                <a:cs typeface="Arial"/>
              </a:rPr>
              <a:t>r</a:t>
            </a:r>
            <a:r>
              <a:rPr sz="3600" spc="-5" dirty="0">
                <a:solidFill>
                  <a:srgbClr val="FFFFFF"/>
                </a:solidFill>
                <a:latin typeface="Arial"/>
                <a:cs typeface="Arial"/>
              </a:rPr>
              <a:t>ate</a:t>
            </a:r>
            <a:r>
              <a:rPr sz="3600" dirty="0">
                <a:solidFill>
                  <a:srgbClr val="FFFFFF"/>
                </a:solidFill>
                <a:latin typeface="Arial"/>
                <a:cs typeface="Arial"/>
              </a:rPr>
              <a:t>d</a:t>
            </a:r>
            <a:r>
              <a:rPr sz="3600" spc="-5" dirty="0">
                <a:solidFill>
                  <a:srgbClr val="FFFFFF"/>
                </a:solidFill>
                <a:latin typeface="Arial"/>
                <a:cs typeface="Arial"/>
              </a:rPr>
              <a:t> data</a:t>
            </a:r>
            <a:endParaRPr sz="3600">
              <a:latin typeface="Arial"/>
              <a:cs typeface="Arial"/>
            </a:endParaRPr>
          </a:p>
        </p:txBody>
      </p:sp>
      <p:sp>
        <p:nvSpPr>
          <p:cNvPr id="6" name="object 6"/>
          <p:cNvSpPr/>
          <p:nvPr/>
        </p:nvSpPr>
        <p:spPr>
          <a:xfrm>
            <a:off x="457200" y="2819400"/>
            <a:ext cx="3492500" cy="23241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87640" y="1212970"/>
            <a:ext cx="3733800" cy="1764664"/>
          </a:xfrm>
          <a:custGeom>
            <a:avLst/>
            <a:gdLst/>
            <a:ahLst/>
            <a:cxnLst/>
            <a:rect l="l" t="t" r="r" b="b"/>
            <a:pathLst>
              <a:path w="3733800" h="1764664">
                <a:moveTo>
                  <a:pt x="1816191" y="0"/>
                </a:moveTo>
                <a:lnTo>
                  <a:pt x="1672198" y="3918"/>
                </a:lnTo>
                <a:lnTo>
                  <a:pt x="1529875" y="12325"/>
                </a:lnTo>
                <a:lnTo>
                  <a:pt x="1389864" y="25130"/>
                </a:lnTo>
                <a:lnTo>
                  <a:pt x="1252808" y="42242"/>
                </a:lnTo>
                <a:lnTo>
                  <a:pt x="1119346" y="63570"/>
                </a:lnTo>
                <a:lnTo>
                  <a:pt x="990122" y="89021"/>
                </a:lnTo>
                <a:lnTo>
                  <a:pt x="865777" y="118506"/>
                </a:lnTo>
                <a:lnTo>
                  <a:pt x="746953" y="151933"/>
                </a:lnTo>
                <a:lnTo>
                  <a:pt x="634291" y="189211"/>
                </a:lnTo>
                <a:lnTo>
                  <a:pt x="528433" y="230248"/>
                </a:lnTo>
                <a:lnTo>
                  <a:pt x="430021" y="274954"/>
                </a:lnTo>
                <a:lnTo>
                  <a:pt x="339696" y="323237"/>
                </a:lnTo>
                <a:lnTo>
                  <a:pt x="258101" y="375007"/>
                </a:lnTo>
                <a:lnTo>
                  <a:pt x="185876" y="430171"/>
                </a:lnTo>
                <a:lnTo>
                  <a:pt x="124795" y="487534"/>
                </a:lnTo>
                <a:lnTo>
                  <a:pt x="76052" y="545787"/>
                </a:lnTo>
                <a:lnTo>
                  <a:pt x="39424" y="604668"/>
                </a:lnTo>
                <a:lnTo>
                  <a:pt x="14689" y="663914"/>
                </a:lnTo>
                <a:lnTo>
                  <a:pt x="1622" y="723265"/>
                </a:lnTo>
                <a:lnTo>
                  <a:pt x="0" y="782458"/>
                </a:lnTo>
                <a:lnTo>
                  <a:pt x="9599" y="841230"/>
                </a:lnTo>
                <a:lnTo>
                  <a:pt x="30197" y="899321"/>
                </a:lnTo>
                <a:lnTo>
                  <a:pt x="61570" y="956469"/>
                </a:lnTo>
                <a:lnTo>
                  <a:pt x="103494" y="1012410"/>
                </a:lnTo>
                <a:lnTo>
                  <a:pt x="155746" y="1066884"/>
                </a:lnTo>
                <a:lnTo>
                  <a:pt x="218103" y="1119629"/>
                </a:lnTo>
                <a:lnTo>
                  <a:pt x="290341" y="1170382"/>
                </a:lnTo>
                <a:lnTo>
                  <a:pt x="372237" y="1218882"/>
                </a:lnTo>
                <a:lnTo>
                  <a:pt x="463568" y="1264866"/>
                </a:lnTo>
                <a:lnTo>
                  <a:pt x="564110" y="1308074"/>
                </a:lnTo>
                <a:lnTo>
                  <a:pt x="673639" y="1348242"/>
                </a:lnTo>
                <a:lnTo>
                  <a:pt x="791933" y="1385109"/>
                </a:lnTo>
                <a:lnTo>
                  <a:pt x="918767" y="1418413"/>
                </a:lnTo>
                <a:lnTo>
                  <a:pt x="1053919" y="1447893"/>
                </a:lnTo>
                <a:lnTo>
                  <a:pt x="1217302" y="1764580"/>
                </a:lnTo>
                <a:lnTo>
                  <a:pt x="1742709" y="1522200"/>
                </a:lnTo>
                <a:lnTo>
                  <a:pt x="1984982" y="1522200"/>
                </a:lnTo>
                <a:lnTo>
                  <a:pt x="2080215" y="1518909"/>
                </a:lnTo>
                <a:lnTo>
                  <a:pt x="2190176" y="1512387"/>
                </a:lnTo>
                <a:lnTo>
                  <a:pt x="2298444" y="1503252"/>
                </a:lnTo>
                <a:lnTo>
                  <a:pt x="2404767" y="1491565"/>
                </a:lnTo>
                <a:lnTo>
                  <a:pt x="2508892" y="1477385"/>
                </a:lnTo>
                <a:lnTo>
                  <a:pt x="2610566" y="1460773"/>
                </a:lnTo>
                <a:lnTo>
                  <a:pt x="2709535" y="1441789"/>
                </a:lnTo>
                <a:lnTo>
                  <a:pt x="2805546" y="1420493"/>
                </a:lnTo>
                <a:lnTo>
                  <a:pt x="2898347" y="1396945"/>
                </a:lnTo>
                <a:lnTo>
                  <a:pt x="2987685" y="1371205"/>
                </a:lnTo>
                <a:lnTo>
                  <a:pt x="3073306" y="1343333"/>
                </a:lnTo>
                <a:lnTo>
                  <a:pt x="3154957" y="1313390"/>
                </a:lnTo>
                <a:lnTo>
                  <a:pt x="3232386" y="1281435"/>
                </a:lnTo>
                <a:lnTo>
                  <a:pt x="3305339" y="1247528"/>
                </a:lnTo>
                <a:lnTo>
                  <a:pt x="3373564" y="1211730"/>
                </a:lnTo>
                <a:lnTo>
                  <a:pt x="3436807" y="1174101"/>
                </a:lnTo>
                <a:lnTo>
                  <a:pt x="3494816" y="1134701"/>
                </a:lnTo>
                <a:lnTo>
                  <a:pt x="3547337" y="1093589"/>
                </a:lnTo>
                <a:lnTo>
                  <a:pt x="3608418" y="1036226"/>
                </a:lnTo>
                <a:lnTo>
                  <a:pt x="3657161" y="977973"/>
                </a:lnTo>
                <a:lnTo>
                  <a:pt x="3693789" y="919092"/>
                </a:lnTo>
                <a:lnTo>
                  <a:pt x="3718524" y="859846"/>
                </a:lnTo>
                <a:lnTo>
                  <a:pt x="3731592" y="800495"/>
                </a:lnTo>
                <a:lnTo>
                  <a:pt x="3733214" y="741303"/>
                </a:lnTo>
                <a:lnTo>
                  <a:pt x="3723614" y="682530"/>
                </a:lnTo>
                <a:lnTo>
                  <a:pt x="3703016" y="624439"/>
                </a:lnTo>
                <a:lnTo>
                  <a:pt x="3671644" y="567292"/>
                </a:lnTo>
                <a:lnTo>
                  <a:pt x="3629720" y="511350"/>
                </a:lnTo>
                <a:lnTo>
                  <a:pt x="3577467" y="456876"/>
                </a:lnTo>
                <a:lnTo>
                  <a:pt x="3515110" y="404132"/>
                </a:lnTo>
                <a:lnTo>
                  <a:pt x="3442872" y="353378"/>
                </a:lnTo>
                <a:lnTo>
                  <a:pt x="3360976" y="304879"/>
                </a:lnTo>
                <a:lnTo>
                  <a:pt x="3269645" y="258894"/>
                </a:lnTo>
                <a:lnTo>
                  <a:pt x="3169104" y="215687"/>
                </a:lnTo>
                <a:lnTo>
                  <a:pt x="3059574" y="175518"/>
                </a:lnTo>
                <a:lnTo>
                  <a:pt x="2941281" y="138651"/>
                </a:lnTo>
                <a:lnTo>
                  <a:pt x="2814446" y="105347"/>
                </a:lnTo>
                <a:lnTo>
                  <a:pt x="2679294" y="75867"/>
                </a:lnTo>
                <a:lnTo>
                  <a:pt x="2538754" y="50936"/>
                </a:lnTo>
                <a:lnTo>
                  <a:pt x="2396034" y="31041"/>
                </a:lnTo>
                <a:lnTo>
                  <a:pt x="2251776" y="16091"/>
                </a:lnTo>
                <a:lnTo>
                  <a:pt x="2106622" y="5995"/>
                </a:lnTo>
                <a:lnTo>
                  <a:pt x="1961213" y="662"/>
                </a:lnTo>
                <a:lnTo>
                  <a:pt x="1816191" y="0"/>
                </a:lnTo>
                <a:close/>
              </a:path>
              <a:path w="3733800" h="1764664">
                <a:moveTo>
                  <a:pt x="1984982" y="1522200"/>
                </a:moveTo>
                <a:lnTo>
                  <a:pt x="1742709" y="1522200"/>
                </a:lnTo>
                <a:lnTo>
                  <a:pt x="1856228" y="1523876"/>
                </a:lnTo>
                <a:lnTo>
                  <a:pt x="1968815" y="1522759"/>
                </a:lnTo>
                <a:lnTo>
                  <a:pt x="1984982" y="1522200"/>
                </a:lnTo>
                <a:close/>
              </a:path>
            </a:pathLst>
          </a:custGeom>
          <a:solidFill>
            <a:srgbClr val="618FFD"/>
          </a:solidFill>
        </p:spPr>
        <p:txBody>
          <a:bodyPr wrap="square" lIns="0" tIns="0" rIns="0" bIns="0" rtlCol="0"/>
          <a:lstStyle/>
          <a:p>
            <a:endParaRPr/>
          </a:p>
        </p:txBody>
      </p:sp>
      <p:sp>
        <p:nvSpPr>
          <p:cNvPr id="8" name="object 8"/>
          <p:cNvSpPr/>
          <p:nvPr/>
        </p:nvSpPr>
        <p:spPr>
          <a:xfrm>
            <a:off x="387640" y="1212970"/>
            <a:ext cx="3733800" cy="1764664"/>
          </a:xfrm>
          <a:custGeom>
            <a:avLst/>
            <a:gdLst/>
            <a:ahLst/>
            <a:cxnLst/>
            <a:rect l="l" t="t" r="r" b="b"/>
            <a:pathLst>
              <a:path w="3733800" h="1764664">
                <a:moveTo>
                  <a:pt x="1217302" y="1764580"/>
                </a:moveTo>
                <a:lnTo>
                  <a:pt x="1053919" y="1447892"/>
                </a:lnTo>
                <a:lnTo>
                  <a:pt x="918767" y="1418413"/>
                </a:lnTo>
                <a:lnTo>
                  <a:pt x="791932" y="1385109"/>
                </a:lnTo>
                <a:lnTo>
                  <a:pt x="673639" y="1348241"/>
                </a:lnTo>
                <a:lnTo>
                  <a:pt x="564109" y="1308073"/>
                </a:lnTo>
                <a:lnTo>
                  <a:pt x="463568" y="1264866"/>
                </a:lnTo>
                <a:lnTo>
                  <a:pt x="372237" y="1218881"/>
                </a:lnTo>
                <a:lnTo>
                  <a:pt x="290341" y="1170382"/>
                </a:lnTo>
                <a:lnTo>
                  <a:pt x="218103" y="1119629"/>
                </a:lnTo>
                <a:lnTo>
                  <a:pt x="155746" y="1066884"/>
                </a:lnTo>
                <a:lnTo>
                  <a:pt x="103494" y="1012410"/>
                </a:lnTo>
                <a:lnTo>
                  <a:pt x="61570" y="956469"/>
                </a:lnTo>
                <a:lnTo>
                  <a:pt x="30197" y="899321"/>
                </a:lnTo>
                <a:lnTo>
                  <a:pt x="9599" y="841230"/>
                </a:lnTo>
                <a:lnTo>
                  <a:pt x="0" y="782458"/>
                </a:lnTo>
                <a:lnTo>
                  <a:pt x="1622" y="723265"/>
                </a:lnTo>
                <a:lnTo>
                  <a:pt x="14689" y="663915"/>
                </a:lnTo>
                <a:lnTo>
                  <a:pt x="39424" y="604668"/>
                </a:lnTo>
                <a:lnTo>
                  <a:pt x="76052" y="545787"/>
                </a:lnTo>
                <a:lnTo>
                  <a:pt x="124795" y="487534"/>
                </a:lnTo>
                <a:lnTo>
                  <a:pt x="185876" y="430171"/>
                </a:lnTo>
                <a:lnTo>
                  <a:pt x="258101" y="375007"/>
                </a:lnTo>
                <a:lnTo>
                  <a:pt x="339696" y="323238"/>
                </a:lnTo>
                <a:lnTo>
                  <a:pt x="430021" y="274954"/>
                </a:lnTo>
                <a:lnTo>
                  <a:pt x="528433" y="230249"/>
                </a:lnTo>
                <a:lnTo>
                  <a:pt x="634291" y="189211"/>
                </a:lnTo>
                <a:lnTo>
                  <a:pt x="746953" y="151933"/>
                </a:lnTo>
                <a:lnTo>
                  <a:pt x="865777" y="118506"/>
                </a:lnTo>
                <a:lnTo>
                  <a:pt x="990122" y="89021"/>
                </a:lnTo>
                <a:lnTo>
                  <a:pt x="1119346" y="63570"/>
                </a:lnTo>
                <a:lnTo>
                  <a:pt x="1252808" y="42242"/>
                </a:lnTo>
                <a:lnTo>
                  <a:pt x="1389865" y="25130"/>
                </a:lnTo>
                <a:lnTo>
                  <a:pt x="1529875" y="12325"/>
                </a:lnTo>
                <a:lnTo>
                  <a:pt x="1672198" y="3918"/>
                </a:lnTo>
                <a:lnTo>
                  <a:pt x="1816191" y="0"/>
                </a:lnTo>
                <a:lnTo>
                  <a:pt x="1961213" y="662"/>
                </a:lnTo>
                <a:lnTo>
                  <a:pt x="2106622" y="5995"/>
                </a:lnTo>
                <a:lnTo>
                  <a:pt x="2251777" y="16091"/>
                </a:lnTo>
                <a:lnTo>
                  <a:pt x="2396035" y="31041"/>
                </a:lnTo>
                <a:lnTo>
                  <a:pt x="2538754" y="50936"/>
                </a:lnTo>
                <a:lnTo>
                  <a:pt x="2679295" y="75868"/>
                </a:lnTo>
                <a:lnTo>
                  <a:pt x="2814447" y="105347"/>
                </a:lnTo>
                <a:lnTo>
                  <a:pt x="2941281" y="138651"/>
                </a:lnTo>
                <a:lnTo>
                  <a:pt x="3059575" y="175518"/>
                </a:lnTo>
                <a:lnTo>
                  <a:pt x="3169104" y="215687"/>
                </a:lnTo>
                <a:lnTo>
                  <a:pt x="3269646" y="258894"/>
                </a:lnTo>
                <a:lnTo>
                  <a:pt x="3360976" y="304878"/>
                </a:lnTo>
                <a:lnTo>
                  <a:pt x="3442872" y="353378"/>
                </a:lnTo>
                <a:lnTo>
                  <a:pt x="3515111" y="404131"/>
                </a:lnTo>
                <a:lnTo>
                  <a:pt x="3577468" y="456876"/>
                </a:lnTo>
                <a:lnTo>
                  <a:pt x="3629720" y="511350"/>
                </a:lnTo>
                <a:lnTo>
                  <a:pt x="3671644" y="567291"/>
                </a:lnTo>
                <a:lnTo>
                  <a:pt x="3703017" y="624438"/>
                </a:lnTo>
                <a:lnTo>
                  <a:pt x="3723614" y="682529"/>
                </a:lnTo>
                <a:lnTo>
                  <a:pt x="3733214" y="741302"/>
                </a:lnTo>
                <a:lnTo>
                  <a:pt x="3731592" y="800495"/>
                </a:lnTo>
                <a:lnTo>
                  <a:pt x="3718524" y="859845"/>
                </a:lnTo>
                <a:lnTo>
                  <a:pt x="3693789" y="919092"/>
                </a:lnTo>
                <a:lnTo>
                  <a:pt x="3657161" y="977973"/>
                </a:lnTo>
                <a:lnTo>
                  <a:pt x="3608418" y="1036226"/>
                </a:lnTo>
                <a:lnTo>
                  <a:pt x="3547337" y="1093589"/>
                </a:lnTo>
                <a:lnTo>
                  <a:pt x="3494816" y="1134701"/>
                </a:lnTo>
                <a:lnTo>
                  <a:pt x="3436807" y="1174101"/>
                </a:lnTo>
                <a:lnTo>
                  <a:pt x="3373564" y="1211730"/>
                </a:lnTo>
                <a:lnTo>
                  <a:pt x="3305340" y="1247528"/>
                </a:lnTo>
                <a:lnTo>
                  <a:pt x="3232386" y="1281435"/>
                </a:lnTo>
                <a:lnTo>
                  <a:pt x="3154957" y="1313390"/>
                </a:lnTo>
                <a:lnTo>
                  <a:pt x="3073306" y="1343333"/>
                </a:lnTo>
                <a:lnTo>
                  <a:pt x="2987685" y="1371205"/>
                </a:lnTo>
                <a:lnTo>
                  <a:pt x="2898347" y="1396945"/>
                </a:lnTo>
                <a:lnTo>
                  <a:pt x="2805546" y="1420493"/>
                </a:lnTo>
                <a:lnTo>
                  <a:pt x="2709535" y="1441789"/>
                </a:lnTo>
                <a:lnTo>
                  <a:pt x="2610566" y="1460773"/>
                </a:lnTo>
                <a:lnTo>
                  <a:pt x="2508892" y="1477385"/>
                </a:lnTo>
                <a:lnTo>
                  <a:pt x="2404768" y="1491565"/>
                </a:lnTo>
                <a:lnTo>
                  <a:pt x="2298444" y="1503252"/>
                </a:lnTo>
                <a:lnTo>
                  <a:pt x="2190176" y="1512387"/>
                </a:lnTo>
                <a:lnTo>
                  <a:pt x="2080215" y="1518909"/>
                </a:lnTo>
                <a:lnTo>
                  <a:pt x="1968815" y="1522759"/>
                </a:lnTo>
                <a:lnTo>
                  <a:pt x="1856228" y="1523876"/>
                </a:lnTo>
                <a:lnTo>
                  <a:pt x="1742709" y="1522200"/>
                </a:lnTo>
                <a:lnTo>
                  <a:pt x="1217302" y="1764580"/>
                </a:lnTo>
                <a:close/>
              </a:path>
            </a:pathLst>
          </a:custGeom>
          <a:ln w="12700">
            <a:solidFill>
              <a:srgbClr val="000000"/>
            </a:solidFill>
          </a:ln>
        </p:spPr>
        <p:txBody>
          <a:bodyPr wrap="square" lIns="0" tIns="0" rIns="0" bIns="0" rtlCol="0"/>
          <a:lstStyle/>
          <a:p>
            <a:endParaRPr/>
          </a:p>
        </p:txBody>
      </p:sp>
      <p:sp>
        <p:nvSpPr>
          <p:cNvPr id="9" name="object 9"/>
          <p:cNvSpPr txBox="1"/>
          <p:nvPr/>
        </p:nvSpPr>
        <p:spPr>
          <a:xfrm>
            <a:off x="1006541" y="1513752"/>
            <a:ext cx="2468880" cy="1066800"/>
          </a:xfrm>
          <a:prstGeom prst="rect">
            <a:avLst/>
          </a:prstGeom>
        </p:spPr>
        <p:txBody>
          <a:bodyPr vert="horz" wrap="square" lIns="0" tIns="0" rIns="0" bIns="0" rtlCol="0">
            <a:spAutoFit/>
          </a:bodyPr>
          <a:lstStyle/>
          <a:p>
            <a:pPr marL="12700" marR="280035">
              <a:lnSpc>
                <a:spcPct val="100699"/>
              </a:lnSpc>
            </a:pPr>
            <a:r>
              <a:rPr sz="2400" spc="-35" dirty="0">
                <a:solidFill>
                  <a:srgbClr val="FFFFFF"/>
                </a:solidFill>
                <a:latin typeface="Arial"/>
                <a:cs typeface="Arial"/>
              </a:rPr>
              <a:t>Ha</a:t>
            </a:r>
            <a:r>
              <a:rPr sz="2400" dirty="0">
                <a:solidFill>
                  <a:srgbClr val="FFFFFF"/>
                </a:solidFill>
                <a:latin typeface="Arial"/>
                <a:cs typeface="Arial"/>
              </a:rPr>
              <a:t>ve</a:t>
            </a:r>
            <a:r>
              <a:rPr sz="2400" spc="95" dirty="0">
                <a:solidFill>
                  <a:srgbClr val="FFFFFF"/>
                </a:solidFill>
                <a:latin typeface="Arial"/>
                <a:cs typeface="Arial"/>
              </a:rPr>
              <a:t> </a:t>
            </a:r>
            <a:r>
              <a:rPr sz="2400" dirty="0">
                <a:solidFill>
                  <a:srgbClr val="FFFFFF"/>
                </a:solidFill>
                <a:latin typeface="Arial"/>
                <a:cs typeface="Arial"/>
              </a:rPr>
              <a:t>y</a:t>
            </a:r>
            <a:r>
              <a:rPr sz="2400" spc="-35" dirty="0">
                <a:solidFill>
                  <a:srgbClr val="FFFFFF"/>
                </a:solidFill>
                <a:latin typeface="Arial"/>
                <a:cs typeface="Arial"/>
              </a:rPr>
              <a:t>o</a:t>
            </a:r>
            <a:r>
              <a:rPr sz="2400" dirty="0">
                <a:solidFill>
                  <a:srgbClr val="FFFFFF"/>
                </a:solidFill>
                <a:latin typeface="Arial"/>
                <a:cs typeface="Arial"/>
              </a:rPr>
              <a:t>u</a:t>
            </a:r>
            <a:r>
              <a:rPr sz="2400" spc="-5" dirty="0">
                <a:solidFill>
                  <a:srgbClr val="FFFFFF"/>
                </a:solidFill>
                <a:latin typeface="Arial"/>
                <a:cs typeface="Arial"/>
              </a:rPr>
              <a:t> </a:t>
            </a:r>
            <a:r>
              <a:rPr sz="2400" spc="-35" dirty="0">
                <a:solidFill>
                  <a:srgbClr val="FFFFFF"/>
                </a:solidFill>
                <a:latin typeface="Arial"/>
                <a:cs typeface="Arial"/>
              </a:rPr>
              <a:t>ha</a:t>
            </a:r>
            <a:r>
              <a:rPr sz="2400" dirty="0">
                <a:solidFill>
                  <a:srgbClr val="FFFFFF"/>
                </a:solidFill>
                <a:latin typeface="Arial"/>
                <a:cs typeface="Arial"/>
              </a:rPr>
              <a:t>d </a:t>
            </a:r>
            <a:r>
              <a:rPr sz="2400" spc="-35" dirty="0">
                <a:solidFill>
                  <a:srgbClr val="FFFFFF"/>
                </a:solidFill>
                <a:latin typeface="Arial"/>
                <a:cs typeface="Arial"/>
              </a:rPr>
              <a:t>an</a:t>
            </a:r>
            <a:r>
              <a:rPr sz="2400" dirty="0">
                <a:solidFill>
                  <a:srgbClr val="FFFFFF"/>
                </a:solidFill>
                <a:latin typeface="Arial"/>
                <a:cs typeface="Arial"/>
              </a:rPr>
              <a:t>y</a:t>
            </a:r>
            <a:r>
              <a:rPr sz="2400" spc="30" dirty="0">
                <a:solidFill>
                  <a:srgbClr val="FFFFFF"/>
                </a:solidFill>
                <a:latin typeface="Arial"/>
                <a:cs typeface="Arial"/>
              </a:rPr>
              <a:t> </a:t>
            </a:r>
            <a:r>
              <a:rPr sz="2400" dirty="0">
                <a:solidFill>
                  <a:srgbClr val="FFFFFF"/>
                </a:solidFill>
                <a:latin typeface="Arial"/>
                <a:cs typeface="Arial"/>
              </a:rPr>
              <a:t>r</a:t>
            </a:r>
            <a:r>
              <a:rPr sz="2400" spc="-35" dirty="0">
                <a:solidFill>
                  <a:srgbClr val="FFFFFF"/>
                </a:solidFill>
                <a:latin typeface="Arial"/>
                <a:cs typeface="Arial"/>
              </a:rPr>
              <a:t>ea</a:t>
            </a:r>
            <a:r>
              <a:rPr sz="2400" spc="-5" dirty="0">
                <a:solidFill>
                  <a:srgbClr val="FFFFFF"/>
                </a:solidFill>
                <a:latin typeface="Arial"/>
                <a:cs typeface="Arial"/>
              </a:rPr>
              <a:t>c</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s</a:t>
            </a:r>
            <a:r>
              <a:rPr sz="2400" spc="229" dirty="0">
                <a:solidFill>
                  <a:srgbClr val="FFFFFF"/>
                </a:solidFill>
                <a:latin typeface="Arial"/>
                <a:cs typeface="Arial"/>
              </a:rPr>
              <a:t> </a:t>
            </a:r>
            <a:r>
              <a:rPr sz="2400" spc="30" dirty="0">
                <a:solidFill>
                  <a:srgbClr val="FFFFFF"/>
                </a:solidFill>
                <a:latin typeface="Arial"/>
                <a:cs typeface="Arial"/>
              </a:rPr>
              <a:t>to</a:t>
            </a:r>
            <a:endParaRPr sz="2400">
              <a:latin typeface="Arial"/>
              <a:cs typeface="Arial"/>
            </a:endParaRPr>
          </a:p>
          <a:p>
            <a:pPr marL="12700">
              <a:lnSpc>
                <a:spcPct val="100000"/>
              </a:lnSpc>
              <a:spcBef>
                <a:spcPts val="20"/>
              </a:spcBef>
            </a:pPr>
            <a:r>
              <a:rPr sz="2400" dirty="0">
                <a:solidFill>
                  <a:srgbClr val="FFFFFF"/>
                </a:solidFill>
                <a:latin typeface="Arial"/>
                <a:cs typeface="Arial"/>
              </a:rPr>
              <a:t>y</a:t>
            </a:r>
            <a:r>
              <a:rPr sz="2400" spc="-35" dirty="0">
                <a:solidFill>
                  <a:srgbClr val="FFFFFF"/>
                </a:solidFill>
                <a:latin typeface="Arial"/>
                <a:cs typeface="Arial"/>
              </a:rPr>
              <a:t>ou</a:t>
            </a:r>
            <a:r>
              <a:rPr sz="2400" dirty="0">
                <a:solidFill>
                  <a:srgbClr val="FFFFFF"/>
                </a:solidFill>
                <a:latin typeface="Arial"/>
                <a:cs typeface="Arial"/>
              </a:rPr>
              <a:t>r</a:t>
            </a:r>
            <a:r>
              <a:rPr sz="2400" spc="30" dirty="0">
                <a:solidFill>
                  <a:srgbClr val="FFFFFF"/>
                </a:solidFill>
                <a:latin typeface="Arial"/>
                <a:cs typeface="Arial"/>
              </a:rPr>
              <a:t> </a:t>
            </a:r>
            <a:r>
              <a:rPr sz="2400" dirty="0">
                <a:solidFill>
                  <a:srgbClr val="FFFFFF"/>
                </a:solidFill>
                <a:latin typeface="Arial"/>
                <a:cs typeface="Arial"/>
              </a:rPr>
              <a:t>m</a:t>
            </a:r>
            <a:r>
              <a:rPr sz="2400" spc="-35" dirty="0">
                <a:solidFill>
                  <a:srgbClr val="FFFFFF"/>
                </a:solidFill>
                <a:latin typeface="Arial"/>
                <a:cs typeface="Arial"/>
              </a:rPr>
              <a:t>edi</a:t>
            </a:r>
            <a:r>
              <a:rPr sz="2400" dirty="0">
                <a:solidFill>
                  <a:srgbClr val="FFFFFF"/>
                </a:solidFill>
                <a:latin typeface="Arial"/>
                <a:cs typeface="Arial"/>
              </a:rPr>
              <a:t>c</a:t>
            </a:r>
            <a:r>
              <a:rPr sz="2400" spc="-35" dirty="0">
                <a:solidFill>
                  <a:srgbClr val="FFFFFF"/>
                </a:solidFill>
                <a:latin typeface="Arial"/>
                <a:cs typeface="Arial"/>
              </a:rPr>
              <a:t>a</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s?</a:t>
            </a:r>
            <a:endParaRPr sz="2400">
              <a:latin typeface="Arial"/>
              <a:cs typeface="Arial"/>
            </a:endParaRPr>
          </a:p>
        </p:txBody>
      </p:sp>
      <p:sp>
        <p:nvSpPr>
          <p:cNvPr id="10" name="object 10"/>
          <p:cNvSpPr/>
          <p:nvPr/>
        </p:nvSpPr>
        <p:spPr>
          <a:xfrm>
            <a:off x="4270295" y="1522355"/>
            <a:ext cx="3893185" cy="1295400"/>
          </a:xfrm>
          <a:custGeom>
            <a:avLst/>
            <a:gdLst/>
            <a:ahLst/>
            <a:cxnLst/>
            <a:rect l="l" t="t" r="r" b="b"/>
            <a:pathLst>
              <a:path w="3893184" h="1295400">
                <a:moveTo>
                  <a:pt x="2192044" y="1282700"/>
                </a:moveTo>
                <a:lnTo>
                  <a:pt x="1794711" y="1282700"/>
                </a:lnTo>
                <a:lnTo>
                  <a:pt x="1814754" y="1295400"/>
                </a:lnTo>
                <a:lnTo>
                  <a:pt x="2147348" y="1295400"/>
                </a:lnTo>
                <a:lnTo>
                  <a:pt x="2192044" y="1282700"/>
                </a:lnTo>
                <a:close/>
              </a:path>
              <a:path w="3893184" h="1295400">
                <a:moveTo>
                  <a:pt x="2486834" y="1181100"/>
                </a:moveTo>
                <a:lnTo>
                  <a:pt x="1497814" y="1181100"/>
                </a:lnTo>
                <a:lnTo>
                  <a:pt x="1510374" y="1193800"/>
                </a:lnTo>
                <a:lnTo>
                  <a:pt x="1523476" y="1206500"/>
                </a:lnTo>
                <a:lnTo>
                  <a:pt x="1537106" y="1206500"/>
                </a:lnTo>
                <a:lnTo>
                  <a:pt x="1551248" y="1219200"/>
                </a:lnTo>
                <a:lnTo>
                  <a:pt x="1565887" y="1219200"/>
                </a:lnTo>
                <a:lnTo>
                  <a:pt x="1581009" y="1231900"/>
                </a:lnTo>
                <a:lnTo>
                  <a:pt x="1596599" y="1231900"/>
                </a:lnTo>
                <a:lnTo>
                  <a:pt x="1612642" y="1244600"/>
                </a:lnTo>
                <a:lnTo>
                  <a:pt x="1629123" y="1244600"/>
                </a:lnTo>
                <a:lnTo>
                  <a:pt x="1646027" y="1257300"/>
                </a:lnTo>
                <a:lnTo>
                  <a:pt x="1681045" y="1257300"/>
                </a:lnTo>
                <a:lnTo>
                  <a:pt x="1699130" y="1270000"/>
                </a:lnTo>
                <a:lnTo>
                  <a:pt x="1717578" y="1270000"/>
                </a:lnTo>
                <a:lnTo>
                  <a:pt x="1736375" y="1282700"/>
                </a:lnTo>
                <a:lnTo>
                  <a:pt x="2235451" y="1282700"/>
                </a:lnTo>
                <a:lnTo>
                  <a:pt x="2277374" y="1270000"/>
                </a:lnTo>
                <a:lnTo>
                  <a:pt x="2317618" y="1257300"/>
                </a:lnTo>
                <a:lnTo>
                  <a:pt x="2355989" y="1244600"/>
                </a:lnTo>
                <a:lnTo>
                  <a:pt x="2392290" y="1231900"/>
                </a:lnTo>
                <a:lnTo>
                  <a:pt x="2457908" y="1206500"/>
                </a:lnTo>
                <a:lnTo>
                  <a:pt x="2486834" y="1181100"/>
                </a:lnTo>
                <a:close/>
              </a:path>
              <a:path w="3893184" h="1295400">
                <a:moveTo>
                  <a:pt x="3601469" y="863600"/>
                </a:moveTo>
                <a:lnTo>
                  <a:pt x="90047" y="863600"/>
                </a:lnTo>
                <a:lnTo>
                  <a:pt x="88139" y="876300"/>
                </a:lnTo>
                <a:lnTo>
                  <a:pt x="87516" y="889000"/>
                </a:lnTo>
                <a:lnTo>
                  <a:pt x="88194" y="901700"/>
                </a:lnTo>
                <a:lnTo>
                  <a:pt x="102707" y="939800"/>
                </a:lnTo>
                <a:lnTo>
                  <a:pt x="138601" y="977900"/>
                </a:lnTo>
                <a:lnTo>
                  <a:pt x="172638" y="1003300"/>
                </a:lnTo>
                <a:lnTo>
                  <a:pt x="192353" y="1016000"/>
                </a:lnTo>
                <a:lnTo>
                  <a:pt x="213716" y="1016000"/>
                </a:lnTo>
                <a:lnTo>
                  <a:pt x="236616" y="1028700"/>
                </a:lnTo>
                <a:lnTo>
                  <a:pt x="260940" y="1041400"/>
                </a:lnTo>
                <a:lnTo>
                  <a:pt x="286575" y="1041400"/>
                </a:lnTo>
                <a:lnTo>
                  <a:pt x="313411" y="1054100"/>
                </a:lnTo>
                <a:lnTo>
                  <a:pt x="370235" y="1054100"/>
                </a:lnTo>
                <a:lnTo>
                  <a:pt x="400000" y="1066800"/>
                </a:lnTo>
                <a:lnTo>
                  <a:pt x="532797" y="1066800"/>
                </a:lnTo>
                <a:lnTo>
                  <a:pt x="564115" y="1092200"/>
                </a:lnTo>
                <a:lnTo>
                  <a:pt x="598624" y="1117600"/>
                </a:lnTo>
                <a:lnTo>
                  <a:pt x="636078" y="1130300"/>
                </a:lnTo>
                <a:lnTo>
                  <a:pt x="676233" y="1143000"/>
                </a:lnTo>
                <a:lnTo>
                  <a:pt x="718843" y="1168400"/>
                </a:lnTo>
                <a:lnTo>
                  <a:pt x="763662" y="1181100"/>
                </a:lnTo>
                <a:lnTo>
                  <a:pt x="810446" y="1193800"/>
                </a:lnTo>
                <a:lnTo>
                  <a:pt x="858949" y="1193800"/>
                </a:lnTo>
                <a:lnTo>
                  <a:pt x="960132" y="1219200"/>
                </a:lnTo>
                <a:lnTo>
                  <a:pt x="1279435" y="1219200"/>
                </a:lnTo>
                <a:lnTo>
                  <a:pt x="1332374" y="1206500"/>
                </a:lnTo>
                <a:lnTo>
                  <a:pt x="1384580" y="1206500"/>
                </a:lnTo>
                <a:lnTo>
                  <a:pt x="1485810" y="1181100"/>
                </a:lnTo>
                <a:lnTo>
                  <a:pt x="2486834" y="1181100"/>
                </a:lnTo>
                <a:lnTo>
                  <a:pt x="2512911" y="1168400"/>
                </a:lnTo>
                <a:lnTo>
                  <a:pt x="2535946" y="1143000"/>
                </a:lnTo>
                <a:lnTo>
                  <a:pt x="2555742" y="1130300"/>
                </a:lnTo>
                <a:lnTo>
                  <a:pt x="2572105" y="1104900"/>
                </a:lnTo>
                <a:lnTo>
                  <a:pt x="3118266" y="1104900"/>
                </a:lnTo>
                <a:lnTo>
                  <a:pt x="3151663" y="1092200"/>
                </a:lnTo>
                <a:lnTo>
                  <a:pt x="3183191" y="1079500"/>
                </a:lnTo>
                <a:lnTo>
                  <a:pt x="3212716" y="1079500"/>
                </a:lnTo>
                <a:lnTo>
                  <a:pt x="3240102" y="1054100"/>
                </a:lnTo>
                <a:lnTo>
                  <a:pt x="3265216" y="1041400"/>
                </a:lnTo>
                <a:lnTo>
                  <a:pt x="3287921" y="1028700"/>
                </a:lnTo>
                <a:lnTo>
                  <a:pt x="3308083" y="1016000"/>
                </a:lnTo>
                <a:lnTo>
                  <a:pt x="3325567" y="1003300"/>
                </a:lnTo>
                <a:lnTo>
                  <a:pt x="3340237" y="977900"/>
                </a:lnTo>
                <a:lnTo>
                  <a:pt x="3351959" y="965200"/>
                </a:lnTo>
                <a:lnTo>
                  <a:pt x="3360598" y="939800"/>
                </a:lnTo>
                <a:lnTo>
                  <a:pt x="3366019" y="927100"/>
                </a:lnTo>
                <a:lnTo>
                  <a:pt x="3368086" y="901700"/>
                </a:lnTo>
                <a:lnTo>
                  <a:pt x="3474542" y="901700"/>
                </a:lnTo>
                <a:lnTo>
                  <a:pt x="3489273" y="889000"/>
                </a:lnTo>
                <a:lnTo>
                  <a:pt x="3532596" y="889000"/>
                </a:lnTo>
                <a:lnTo>
                  <a:pt x="3546723" y="876300"/>
                </a:lnTo>
                <a:lnTo>
                  <a:pt x="3588061" y="876300"/>
                </a:lnTo>
                <a:lnTo>
                  <a:pt x="3601469" y="863600"/>
                </a:lnTo>
                <a:close/>
              </a:path>
              <a:path w="3893184" h="1295400">
                <a:moveTo>
                  <a:pt x="2968698" y="1130300"/>
                </a:moveTo>
                <a:lnTo>
                  <a:pt x="2743909" y="1130300"/>
                </a:lnTo>
                <a:lnTo>
                  <a:pt x="2757944" y="1143000"/>
                </a:lnTo>
                <a:lnTo>
                  <a:pt x="2927985" y="1143000"/>
                </a:lnTo>
                <a:lnTo>
                  <a:pt x="2968698" y="1130300"/>
                </a:lnTo>
                <a:close/>
              </a:path>
              <a:path w="3893184" h="1295400">
                <a:moveTo>
                  <a:pt x="3046409" y="1117600"/>
                </a:moveTo>
                <a:lnTo>
                  <a:pt x="2648504" y="1117600"/>
                </a:lnTo>
                <a:lnTo>
                  <a:pt x="2661774" y="1130300"/>
                </a:lnTo>
                <a:lnTo>
                  <a:pt x="3008217" y="1130300"/>
                </a:lnTo>
                <a:lnTo>
                  <a:pt x="3046409" y="1117600"/>
                </a:lnTo>
                <a:close/>
              </a:path>
              <a:path w="3893184" h="1295400">
                <a:moveTo>
                  <a:pt x="3118266" y="1104900"/>
                </a:moveTo>
                <a:lnTo>
                  <a:pt x="2584415" y="1104900"/>
                </a:lnTo>
                <a:lnTo>
                  <a:pt x="2596905" y="1117600"/>
                </a:lnTo>
                <a:lnTo>
                  <a:pt x="3083136" y="1117600"/>
                </a:lnTo>
                <a:lnTo>
                  <a:pt x="3118266" y="1104900"/>
                </a:lnTo>
                <a:close/>
              </a:path>
              <a:path w="3893184" h="1295400">
                <a:moveTo>
                  <a:pt x="1962954" y="76200"/>
                </a:moveTo>
                <a:lnTo>
                  <a:pt x="1413848" y="76200"/>
                </a:lnTo>
                <a:lnTo>
                  <a:pt x="1384029" y="88900"/>
                </a:lnTo>
                <a:lnTo>
                  <a:pt x="1329529" y="114300"/>
                </a:lnTo>
                <a:lnTo>
                  <a:pt x="1282995" y="139700"/>
                </a:lnTo>
                <a:lnTo>
                  <a:pt x="1263132" y="152400"/>
                </a:lnTo>
                <a:lnTo>
                  <a:pt x="646288" y="152400"/>
                </a:lnTo>
                <a:lnTo>
                  <a:pt x="606669" y="165100"/>
                </a:lnTo>
                <a:lnTo>
                  <a:pt x="569346" y="177800"/>
                </a:lnTo>
                <a:lnTo>
                  <a:pt x="534455" y="203200"/>
                </a:lnTo>
                <a:lnTo>
                  <a:pt x="502128" y="215900"/>
                </a:lnTo>
                <a:lnTo>
                  <a:pt x="472500" y="228600"/>
                </a:lnTo>
                <a:lnTo>
                  <a:pt x="445705" y="241300"/>
                </a:lnTo>
                <a:lnTo>
                  <a:pt x="421875" y="266700"/>
                </a:lnTo>
                <a:lnTo>
                  <a:pt x="401146" y="279400"/>
                </a:lnTo>
                <a:lnTo>
                  <a:pt x="383651" y="304800"/>
                </a:lnTo>
                <a:lnTo>
                  <a:pt x="369524" y="317500"/>
                </a:lnTo>
                <a:lnTo>
                  <a:pt x="358899" y="342900"/>
                </a:lnTo>
                <a:lnTo>
                  <a:pt x="351909" y="368300"/>
                </a:lnTo>
                <a:lnTo>
                  <a:pt x="348689" y="393700"/>
                </a:lnTo>
                <a:lnTo>
                  <a:pt x="349372" y="406400"/>
                </a:lnTo>
                <a:lnTo>
                  <a:pt x="354092" y="431800"/>
                </a:lnTo>
                <a:lnTo>
                  <a:pt x="332341" y="431800"/>
                </a:lnTo>
                <a:lnTo>
                  <a:pt x="314092" y="444500"/>
                </a:lnTo>
                <a:lnTo>
                  <a:pt x="243886" y="444500"/>
                </a:lnTo>
                <a:lnTo>
                  <a:pt x="227159" y="457200"/>
                </a:lnTo>
                <a:lnTo>
                  <a:pt x="194873" y="457200"/>
                </a:lnTo>
                <a:lnTo>
                  <a:pt x="179364" y="469900"/>
                </a:lnTo>
                <a:lnTo>
                  <a:pt x="149744" y="469900"/>
                </a:lnTo>
                <a:lnTo>
                  <a:pt x="135683" y="482600"/>
                </a:lnTo>
                <a:lnTo>
                  <a:pt x="122156" y="482600"/>
                </a:lnTo>
                <a:lnTo>
                  <a:pt x="109188" y="495300"/>
                </a:lnTo>
                <a:lnTo>
                  <a:pt x="96804" y="495300"/>
                </a:lnTo>
                <a:lnTo>
                  <a:pt x="85030" y="508000"/>
                </a:lnTo>
                <a:lnTo>
                  <a:pt x="73891" y="508000"/>
                </a:lnTo>
                <a:lnTo>
                  <a:pt x="63413" y="520700"/>
                </a:lnTo>
                <a:lnTo>
                  <a:pt x="53621" y="520700"/>
                </a:lnTo>
                <a:lnTo>
                  <a:pt x="38539" y="533400"/>
                </a:lnTo>
                <a:lnTo>
                  <a:pt x="25994" y="546100"/>
                </a:lnTo>
                <a:lnTo>
                  <a:pt x="15948" y="558800"/>
                </a:lnTo>
                <a:lnTo>
                  <a:pt x="8363" y="571500"/>
                </a:lnTo>
                <a:lnTo>
                  <a:pt x="3202" y="596900"/>
                </a:lnTo>
                <a:lnTo>
                  <a:pt x="427" y="609600"/>
                </a:lnTo>
                <a:lnTo>
                  <a:pt x="6036" y="647700"/>
                </a:lnTo>
                <a:lnTo>
                  <a:pt x="31754" y="685800"/>
                </a:lnTo>
                <a:lnTo>
                  <a:pt x="76557" y="723900"/>
                </a:lnTo>
                <a:lnTo>
                  <a:pt x="95555" y="736600"/>
                </a:lnTo>
                <a:lnTo>
                  <a:pt x="116524" y="736600"/>
                </a:lnTo>
                <a:lnTo>
                  <a:pt x="139423" y="749300"/>
                </a:lnTo>
                <a:lnTo>
                  <a:pt x="164216" y="762000"/>
                </a:lnTo>
                <a:lnTo>
                  <a:pt x="190864" y="774700"/>
                </a:lnTo>
                <a:lnTo>
                  <a:pt x="175969" y="774700"/>
                </a:lnTo>
                <a:lnTo>
                  <a:pt x="162168" y="787400"/>
                </a:lnTo>
                <a:lnTo>
                  <a:pt x="149478" y="787400"/>
                </a:lnTo>
                <a:lnTo>
                  <a:pt x="137917" y="800100"/>
                </a:lnTo>
                <a:lnTo>
                  <a:pt x="127501" y="812800"/>
                </a:lnTo>
                <a:lnTo>
                  <a:pt x="118250" y="825500"/>
                </a:lnTo>
                <a:lnTo>
                  <a:pt x="110179" y="825500"/>
                </a:lnTo>
                <a:lnTo>
                  <a:pt x="103305" y="838200"/>
                </a:lnTo>
                <a:lnTo>
                  <a:pt x="97648" y="850900"/>
                </a:lnTo>
                <a:lnTo>
                  <a:pt x="93222" y="863600"/>
                </a:lnTo>
                <a:lnTo>
                  <a:pt x="3627687" y="863600"/>
                </a:lnTo>
                <a:lnTo>
                  <a:pt x="3640482" y="850900"/>
                </a:lnTo>
                <a:lnTo>
                  <a:pt x="3653059" y="850900"/>
                </a:lnTo>
                <a:lnTo>
                  <a:pt x="3691472" y="838200"/>
                </a:lnTo>
                <a:lnTo>
                  <a:pt x="3726610" y="825500"/>
                </a:lnTo>
                <a:lnTo>
                  <a:pt x="3758450" y="800100"/>
                </a:lnTo>
                <a:lnTo>
                  <a:pt x="3786969" y="787400"/>
                </a:lnTo>
                <a:lnTo>
                  <a:pt x="3812143" y="774700"/>
                </a:lnTo>
                <a:lnTo>
                  <a:pt x="3833950" y="749300"/>
                </a:lnTo>
                <a:lnTo>
                  <a:pt x="3852365" y="736600"/>
                </a:lnTo>
                <a:lnTo>
                  <a:pt x="3867367" y="711200"/>
                </a:lnTo>
                <a:lnTo>
                  <a:pt x="3878931" y="685800"/>
                </a:lnTo>
                <a:lnTo>
                  <a:pt x="3887034" y="673100"/>
                </a:lnTo>
                <a:lnTo>
                  <a:pt x="3891652" y="647700"/>
                </a:lnTo>
                <a:lnTo>
                  <a:pt x="3892764" y="622300"/>
                </a:lnTo>
                <a:lnTo>
                  <a:pt x="3890344" y="609600"/>
                </a:lnTo>
                <a:lnTo>
                  <a:pt x="3884371" y="584200"/>
                </a:lnTo>
                <a:lnTo>
                  <a:pt x="3874821" y="558800"/>
                </a:lnTo>
                <a:lnTo>
                  <a:pt x="3861670" y="533400"/>
                </a:lnTo>
                <a:lnTo>
                  <a:pt x="3844895" y="520700"/>
                </a:lnTo>
                <a:lnTo>
                  <a:pt x="3824473" y="495300"/>
                </a:lnTo>
                <a:lnTo>
                  <a:pt x="3800380" y="482600"/>
                </a:lnTo>
                <a:lnTo>
                  <a:pt x="3772594" y="457200"/>
                </a:lnTo>
                <a:lnTo>
                  <a:pt x="3780412" y="444500"/>
                </a:lnTo>
                <a:lnTo>
                  <a:pt x="3787139" y="431800"/>
                </a:lnTo>
                <a:lnTo>
                  <a:pt x="3795942" y="419100"/>
                </a:lnTo>
                <a:lnTo>
                  <a:pt x="3801522" y="406400"/>
                </a:lnTo>
                <a:lnTo>
                  <a:pt x="3803965" y="381000"/>
                </a:lnTo>
                <a:lnTo>
                  <a:pt x="3803354" y="368300"/>
                </a:lnTo>
                <a:lnTo>
                  <a:pt x="3799775" y="355600"/>
                </a:lnTo>
                <a:lnTo>
                  <a:pt x="3793312" y="330200"/>
                </a:lnTo>
                <a:lnTo>
                  <a:pt x="3784048" y="317500"/>
                </a:lnTo>
                <a:lnTo>
                  <a:pt x="3772069" y="304800"/>
                </a:lnTo>
                <a:lnTo>
                  <a:pt x="3757458" y="279400"/>
                </a:lnTo>
                <a:lnTo>
                  <a:pt x="3720681" y="254000"/>
                </a:lnTo>
                <a:lnTo>
                  <a:pt x="3674391" y="228600"/>
                </a:lnTo>
                <a:lnTo>
                  <a:pt x="3619264" y="203200"/>
                </a:lnTo>
                <a:lnTo>
                  <a:pt x="3588598" y="190500"/>
                </a:lnTo>
                <a:lnTo>
                  <a:pt x="3555976" y="190500"/>
                </a:lnTo>
                <a:lnTo>
                  <a:pt x="3521481" y="177800"/>
                </a:lnTo>
                <a:lnTo>
                  <a:pt x="3485200" y="165100"/>
                </a:lnTo>
                <a:lnTo>
                  <a:pt x="3447215" y="165100"/>
                </a:lnTo>
                <a:lnTo>
                  <a:pt x="3442387" y="152400"/>
                </a:lnTo>
                <a:lnTo>
                  <a:pt x="3436647" y="139700"/>
                </a:lnTo>
                <a:lnTo>
                  <a:pt x="3430014" y="139700"/>
                </a:lnTo>
                <a:lnTo>
                  <a:pt x="3422503" y="127000"/>
                </a:lnTo>
                <a:lnTo>
                  <a:pt x="3414131" y="114300"/>
                </a:lnTo>
                <a:lnTo>
                  <a:pt x="3404914" y="114300"/>
                </a:lnTo>
                <a:lnTo>
                  <a:pt x="3394871" y="101600"/>
                </a:lnTo>
                <a:lnTo>
                  <a:pt x="2009699" y="101600"/>
                </a:lnTo>
                <a:lnTo>
                  <a:pt x="1998450" y="88900"/>
                </a:lnTo>
                <a:lnTo>
                  <a:pt x="1975069" y="88900"/>
                </a:lnTo>
                <a:lnTo>
                  <a:pt x="1962954" y="76200"/>
                </a:lnTo>
                <a:close/>
              </a:path>
              <a:path w="3893184" h="1295400">
                <a:moveTo>
                  <a:pt x="1133680" y="127000"/>
                </a:moveTo>
                <a:lnTo>
                  <a:pt x="777591" y="127000"/>
                </a:lnTo>
                <a:lnTo>
                  <a:pt x="731883" y="139700"/>
                </a:lnTo>
                <a:lnTo>
                  <a:pt x="688071" y="152400"/>
                </a:lnTo>
                <a:lnTo>
                  <a:pt x="1227374" y="152400"/>
                </a:lnTo>
                <a:lnTo>
                  <a:pt x="1209094" y="139700"/>
                </a:lnTo>
                <a:lnTo>
                  <a:pt x="1152844" y="139700"/>
                </a:lnTo>
                <a:lnTo>
                  <a:pt x="1133680" y="127000"/>
                </a:lnTo>
                <a:close/>
              </a:path>
              <a:path w="3893184" h="1295400">
                <a:moveTo>
                  <a:pt x="995414" y="114300"/>
                </a:moveTo>
                <a:lnTo>
                  <a:pt x="914617" y="114300"/>
                </a:lnTo>
                <a:lnTo>
                  <a:pt x="894379" y="127000"/>
                </a:lnTo>
                <a:lnTo>
                  <a:pt x="1015492" y="127000"/>
                </a:lnTo>
                <a:lnTo>
                  <a:pt x="995414" y="114300"/>
                </a:lnTo>
                <a:close/>
              </a:path>
              <a:path w="3893184" h="1295400">
                <a:moveTo>
                  <a:pt x="2672036" y="63500"/>
                </a:moveTo>
                <a:lnTo>
                  <a:pt x="2074023" y="63500"/>
                </a:lnTo>
                <a:lnTo>
                  <a:pt x="2054407" y="76200"/>
                </a:lnTo>
                <a:lnTo>
                  <a:pt x="2036568" y="88900"/>
                </a:lnTo>
                <a:lnTo>
                  <a:pt x="2020640" y="101600"/>
                </a:lnTo>
                <a:lnTo>
                  <a:pt x="3394871" y="101600"/>
                </a:lnTo>
                <a:lnTo>
                  <a:pt x="3384016" y="88900"/>
                </a:lnTo>
                <a:lnTo>
                  <a:pt x="3372367" y="88900"/>
                </a:lnTo>
                <a:lnTo>
                  <a:pt x="3359941" y="76200"/>
                </a:lnTo>
                <a:lnTo>
                  <a:pt x="2681989" y="76200"/>
                </a:lnTo>
                <a:lnTo>
                  <a:pt x="2672036" y="63500"/>
                </a:lnTo>
                <a:close/>
              </a:path>
              <a:path w="3893184" h="1295400">
                <a:moveTo>
                  <a:pt x="1840202" y="50800"/>
                </a:moveTo>
                <a:lnTo>
                  <a:pt x="1511583" y="50800"/>
                </a:lnTo>
                <a:lnTo>
                  <a:pt x="1477793" y="63500"/>
                </a:lnTo>
                <a:lnTo>
                  <a:pt x="1445159" y="76200"/>
                </a:lnTo>
                <a:lnTo>
                  <a:pt x="1925018" y="76200"/>
                </a:lnTo>
                <a:lnTo>
                  <a:pt x="1911871" y="63500"/>
                </a:lnTo>
                <a:lnTo>
                  <a:pt x="1876376" y="63500"/>
                </a:lnTo>
                <a:lnTo>
                  <a:pt x="1840202" y="50800"/>
                </a:lnTo>
                <a:close/>
              </a:path>
              <a:path w="3893184" h="1295400">
                <a:moveTo>
                  <a:pt x="3274521" y="38100"/>
                </a:moveTo>
                <a:lnTo>
                  <a:pt x="2761492" y="38100"/>
                </a:lnTo>
                <a:lnTo>
                  <a:pt x="2733528" y="50800"/>
                </a:lnTo>
                <a:lnTo>
                  <a:pt x="2706976" y="63500"/>
                </a:lnTo>
                <a:lnTo>
                  <a:pt x="2681989" y="76200"/>
                </a:lnTo>
                <a:lnTo>
                  <a:pt x="3346754" y="76200"/>
                </a:lnTo>
                <a:lnTo>
                  <a:pt x="3332823" y="63500"/>
                </a:lnTo>
                <a:lnTo>
                  <a:pt x="3318164" y="63500"/>
                </a:lnTo>
                <a:lnTo>
                  <a:pt x="3302794" y="50800"/>
                </a:lnTo>
                <a:lnTo>
                  <a:pt x="3274521" y="38100"/>
                </a:lnTo>
                <a:close/>
              </a:path>
              <a:path w="3893184" h="1295400">
                <a:moveTo>
                  <a:pt x="2615784" y="38100"/>
                </a:moveTo>
                <a:lnTo>
                  <a:pt x="2142197" y="38100"/>
                </a:lnTo>
                <a:lnTo>
                  <a:pt x="2118051" y="50800"/>
                </a:lnTo>
                <a:lnTo>
                  <a:pt x="2095282" y="63500"/>
                </a:lnTo>
                <a:lnTo>
                  <a:pt x="2650790" y="63500"/>
                </a:lnTo>
                <a:lnTo>
                  <a:pt x="2639526" y="50800"/>
                </a:lnTo>
                <a:lnTo>
                  <a:pt x="2627852" y="50800"/>
                </a:lnTo>
                <a:lnTo>
                  <a:pt x="2615784" y="38100"/>
                </a:lnTo>
                <a:close/>
              </a:path>
              <a:path w="3893184" h="1295400">
                <a:moveTo>
                  <a:pt x="1729268" y="38100"/>
                </a:moveTo>
                <a:lnTo>
                  <a:pt x="1618226" y="38100"/>
                </a:lnTo>
                <a:lnTo>
                  <a:pt x="1581967" y="50800"/>
                </a:lnTo>
                <a:lnTo>
                  <a:pt x="1766480" y="50800"/>
                </a:lnTo>
                <a:lnTo>
                  <a:pt x="1729268" y="38100"/>
                </a:lnTo>
                <a:close/>
              </a:path>
              <a:path w="3893184" h="1295400">
                <a:moveTo>
                  <a:pt x="2577351" y="25400"/>
                </a:moveTo>
                <a:lnTo>
                  <a:pt x="2194084" y="25400"/>
                </a:lnTo>
                <a:lnTo>
                  <a:pt x="2167586" y="38100"/>
                </a:lnTo>
                <a:lnTo>
                  <a:pt x="2590519" y="38100"/>
                </a:lnTo>
                <a:lnTo>
                  <a:pt x="2577351" y="25400"/>
                </a:lnTo>
                <a:close/>
              </a:path>
              <a:path w="3893184" h="1295400">
                <a:moveTo>
                  <a:pt x="3214470" y="25400"/>
                </a:moveTo>
                <a:lnTo>
                  <a:pt x="2821032" y="25400"/>
                </a:lnTo>
                <a:lnTo>
                  <a:pt x="2790711" y="38100"/>
                </a:lnTo>
                <a:lnTo>
                  <a:pt x="3245028" y="38100"/>
                </a:lnTo>
                <a:lnTo>
                  <a:pt x="3214470" y="25400"/>
                </a:lnTo>
                <a:close/>
              </a:path>
              <a:path w="3893184" h="1295400">
                <a:moveTo>
                  <a:pt x="2520615" y="12700"/>
                </a:moveTo>
                <a:lnTo>
                  <a:pt x="2249876" y="12700"/>
                </a:lnTo>
                <a:lnTo>
                  <a:pt x="2221559" y="25400"/>
                </a:lnTo>
                <a:lnTo>
                  <a:pt x="2550014" y="25400"/>
                </a:lnTo>
                <a:lnTo>
                  <a:pt x="2520615" y="12700"/>
                </a:lnTo>
                <a:close/>
              </a:path>
              <a:path w="3893184" h="1295400">
                <a:moveTo>
                  <a:pt x="3150779" y="12700"/>
                </a:moveTo>
                <a:lnTo>
                  <a:pt x="2884360" y="12700"/>
                </a:lnTo>
                <a:lnTo>
                  <a:pt x="2852300" y="25400"/>
                </a:lnTo>
                <a:lnTo>
                  <a:pt x="3183002" y="25400"/>
                </a:lnTo>
                <a:lnTo>
                  <a:pt x="3150779" y="12700"/>
                </a:lnTo>
                <a:close/>
              </a:path>
              <a:path w="3893184" h="1295400">
                <a:moveTo>
                  <a:pt x="2399426" y="0"/>
                </a:moveTo>
                <a:lnTo>
                  <a:pt x="2368899" y="0"/>
                </a:lnTo>
                <a:lnTo>
                  <a:pt x="2338547" y="12700"/>
                </a:lnTo>
                <a:lnTo>
                  <a:pt x="2429995" y="12700"/>
                </a:lnTo>
                <a:lnTo>
                  <a:pt x="2399426" y="0"/>
                </a:lnTo>
                <a:close/>
              </a:path>
              <a:path w="3893184" h="1295400">
                <a:moveTo>
                  <a:pt x="3017423" y="0"/>
                </a:moveTo>
                <a:lnTo>
                  <a:pt x="2983743" y="12700"/>
                </a:lnTo>
                <a:lnTo>
                  <a:pt x="3051122" y="12700"/>
                </a:lnTo>
                <a:lnTo>
                  <a:pt x="3017423" y="0"/>
                </a:lnTo>
                <a:close/>
              </a:path>
            </a:pathLst>
          </a:custGeom>
          <a:solidFill>
            <a:srgbClr val="618FFD"/>
          </a:solidFill>
        </p:spPr>
        <p:txBody>
          <a:bodyPr wrap="square" lIns="0" tIns="0" rIns="0" bIns="0" rtlCol="0"/>
          <a:lstStyle/>
          <a:p>
            <a:endParaRPr/>
          </a:p>
        </p:txBody>
      </p:sp>
      <p:sp>
        <p:nvSpPr>
          <p:cNvPr id="11" name="object 11"/>
          <p:cNvSpPr/>
          <p:nvPr/>
        </p:nvSpPr>
        <p:spPr>
          <a:xfrm>
            <a:off x="3669944" y="3016766"/>
            <a:ext cx="72390" cy="72390"/>
          </a:xfrm>
          <a:custGeom>
            <a:avLst/>
            <a:gdLst/>
            <a:ahLst/>
            <a:cxnLst/>
            <a:rect l="l" t="t" r="r" b="b"/>
            <a:pathLst>
              <a:path w="72389" h="72389">
                <a:moveTo>
                  <a:pt x="35719" y="0"/>
                </a:moveTo>
                <a:lnTo>
                  <a:pt x="21805" y="2903"/>
                </a:lnTo>
                <a:lnTo>
                  <a:pt x="10452" y="10650"/>
                </a:lnTo>
                <a:lnTo>
                  <a:pt x="2803" y="22115"/>
                </a:lnTo>
                <a:lnTo>
                  <a:pt x="0" y="36176"/>
                </a:lnTo>
                <a:lnTo>
                  <a:pt x="2882" y="50115"/>
                </a:lnTo>
                <a:lnTo>
                  <a:pt x="10615" y="61491"/>
                </a:lnTo>
                <a:lnTo>
                  <a:pt x="22063" y="69158"/>
                </a:lnTo>
                <a:lnTo>
                  <a:pt x="36089" y="71968"/>
                </a:lnTo>
                <a:lnTo>
                  <a:pt x="50059" y="69111"/>
                </a:lnTo>
                <a:lnTo>
                  <a:pt x="61463" y="61394"/>
                </a:lnTo>
                <a:lnTo>
                  <a:pt x="69149" y="49967"/>
                </a:lnTo>
                <a:lnTo>
                  <a:pt x="71928" y="36176"/>
                </a:lnTo>
                <a:lnTo>
                  <a:pt x="71966" y="35660"/>
                </a:lnTo>
                <a:lnTo>
                  <a:pt x="69046" y="21766"/>
                </a:lnTo>
                <a:lnTo>
                  <a:pt x="61288" y="10433"/>
                </a:lnTo>
                <a:lnTo>
                  <a:pt x="49808" y="2797"/>
                </a:lnTo>
                <a:lnTo>
                  <a:pt x="35719" y="0"/>
                </a:lnTo>
                <a:close/>
              </a:path>
            </a:pathLst>
          </a:custGeom>
          <a:solidFill>
            <a:srgbClr val="618FFD"/>
          </a:solidFill>
        </p:spPr>
        <p:txBody>
          <a:bodyPr wrap="square" lIns="0" tIns="0" rIns="0" bIns="0" rtlCol="0"/>
          <a:lstStyle/>
          <a:p>
            <a:endParaRPr/>
          </a:p>
        </p:txBody>
      </p:sp>
      <p:sp>
        <p:nvSpPr>
          <p:cNvPr id="12" name="object 12"/>
          <p:cNvSpPr/>
          <p:nvPr/>
        </p:nvSpPr>
        <p:spPr>
          <a:xfrm>
            <a:off x="4003866" y="2850048"/>
            <a:ext cx="144145" cy="144145"/>
          </a:xfrm>
          <a:custGeom>
            <a:avLst/>
            <a:gdLst/>
            <a:ahLst/>
            <a:cxnLst/>
            <a:rect l="l" t="t" r="r" b="b"/>
            <a:pathLst>
              <a:path w="144145" h="144144">
                <a:moveTo>
                  <a:pt x="71451" y="0"/>
                </a:moveTo>
                <a:lnTo>
                  <a:pt x="31481" y="12476"/>
                </a:lnTo>
                <a:lnTo>
                  <a:pt x="5608" y="44220"/>
                </a:lnTo>
                <a:lnTo>
                  <a:pt x="0" y="72336"/>
                </a:lnTo>
                <a:lnTo>
                  <a:pt x="1525" y="86774"/>
                </a:lnTo>
                <a:lnTo>
                  <a:pt x="21225" y="122972"/>
                </a:lnTo>
                <a:lnTo>
                  <a:pt x="57642" y="142475"/>
                </a:lnTo>
                <a:lnTo>
                  <a:pt x="72168" y="143928"/>
                </a:lnTo>
                <a:lnTo>
                  <a:pt x="86636" y="142431"/>
                </a:lnTo>
                <a:lnTo>
                  <a:pt x="122919" y="122783"/>
                </a:lnTo>
                <a:lnTo>
                  <a:pt x="142473" y="86443"/>
                </a:lnTo>
                <a:lnTo>
                  <a:pt x="143927" y="71334"/>
                </a:lnTo>
                <a:lnTo>
                  <a:pt x="142359" y="56941"/>
                </a:lnTo>
                <a:lnTo>
                  <a:pt x="122580" y="20870"/>
                </a:lnTo>
                <a:lnTo>
                  <a:pt x="86049" y="1446"/>
                </a:lnTo>
                <a:lnTo>
                  <a:pt x="71451" y="0"/>
                </a:lnTo>
                <a:close/>
              </a:path>
            </a:pathLst>
          </a:custGeom>
          <a:solidFill>
            <a:srgbClr val="618FFD"/>
          </a:solidFill>
        </p:spPr>
        <p:txBody>
          <a:bodyPr wrap="square" lIns="0" tIns="0" rIns="0" bIns="0" rtlCol="0"/>
          <a:lstStyle/>
          <a:p>
            <a:endParaRPr/>
          </a:p>
        </p:txBody>
      </p:sp>
      <p:sp>
        <p:nvSpPr>
          <p:cNvPr id="13" name="object 13"/>
          <p:cNvSpPr/>
          <p:nvPr/>
        </p:nvSpPr>
        <p:spPr>
          <a:xfrm>
            <a:off x="4405632" y="2659343"/>
            <a:ext cx="215900" cy="215900"/>
          </a:xfrm>
          <a:custGeom>
            <a:avLst/>
            <a:gdLst/>
            <a:ahLst/>
            <a:cxnLst/>
            <a:rect l="l" t="t" r="r" b="b"/>
            <a:pathLst>
              <a:path w="215900" h="215900">
                <a:moveTo>
                  <a:pt x="107171" y="0"/>
                </a:moveTo>
                <a:lnTo>
                  <a:pt x="65424" y="8704"/>
                </a:lnTo>
                <a:lnTo>
                  <a:pt x="31362" y="31942"/>
                </a:lnTo>
                <a:lnTo>
                  <a:pt x="8411" y="66336"/>
                </a:lnTo>
                <a:lnTo>
                  <a:pt x="0" y="108512"/>
                </a:lnTo>
                <a:lnTo>
                  <a:pt x="1053" y="123095"/>
                </a:lnTo>
                <a:lnTo>
                  <a:pt x="14926" y="162734"/>
                </a:lnTo>
                <a:lnTo>
                  <a:pt x="42218" y="193538"/>
                </a:lnTo>
                <a:lnTo>
                  <a:pt x="79517" y="212064"/>
                </a:lnTo>
                <a:lnTo>
                  <a:pt x="108258" y="215896"/>
                </a:lnTo>
                <a:lnTo>
                  <a:pt x="122870" y="214874"/>
                </a:lnTo>
                <a:lnTo>
                  <a:pt x="162598" y="201061"/>
                </a:lnTo>
                <a:lnTo>
                  <a:pt x="193478" y="173817"/>
                </a:lnTo>
                <a:lnTo>
                  <a:pt x="212055" y="136597"/>
                </a:lnTo>
                <a:lnTo>
                  <a:pt x="215894" y="106994"/>
                </a:lnTo>
                <a:lnTo>
                  <a:pt x="214794" y="92457"/>
                </a:lnTo>
                <a:lnTo>
                  <a:pt x="200829" y="52952"/>
                </a:lnTo>
                <a:lnTo>
                  <a:pt x="173465" y="22265"/>
                </a:lnTo>
                <a:lnTo>
                  <a:pt x="136048" y="3814"/>
                </a:lnTo>
                <a:lnTo>
                  <a:pt x="107171" y="0"/>
                </a:lnTo>
                <a:close/>
              </a:path>
            </a:pathLst>
          </a:custGeom>
          <a:solidFill>
            <a:srgbClr val="618FFD"/>
          </a:solidFill>
        </p:spPr>
        <p:txBody>
          <a:bodyPr wrap="square" lIns="0" tIns="0" rIns="0" bIns="0" rtlCol="0"/>
          <a:lstStyle/>
          <a:p>
            <a:endParaRPr/>
          </a:p>
        </p:txBody>
      </p:sp>
      <p:sp>
        <p:nvSpPr>
          <p:cNvPr id="14" name="object 14"/>
          <p:cNvSpPr/>
          <p:nvPr/>
        </p:nvSpPr>
        <p:spPr>
          <a:xfrm>
            <a:off x="4270294" y="1521821"/>
            <a:ext cx="3893185" cy="1296035"/>
          </a:xfrm>
          <a:custGeom>
            <a:avLst/>
            <a:gdLst/>
            <a:ahLst/>
            <a:cxnLst/>
            <a:rect l="l" t="t" r="r" b="b"/>
            <a:pathLst>
              <a:path w="3893184" h="1296035">
                <a:moveTo>
                  <a:pt x="354092" y="426728"/>
                </a:moveTo>
                <a:lnTo>
                  <a:pt x="349372" y="404210"/>
                </a:lnTo>
                <a:lnTo>
                  <a:pt x="348689" y="381951"/>
                </a:lnTo>
                <a:lnTo>
                  <a:pt x="351910" y="360030"/>
                </a:lnTo>
                <a:lnTo>
                  <a:pt x="369525" y="317523"/>
                </a:lnTo>
                <a:lnTo>
                  <a:pt x="401147" y="277328"/>
                </a:lnTo>
                <a:lnTo>
                  <a:pt x="445705" y="240084"/>
                </a:lnTo>
                <a:lnTo>
                  <a:pt x="502128" y="206430"/>
                </a:lnTo>
                <a:lnTo>
                  <a:pt x="569346" y="177003"/>
                </a:lnTo>
                <a:lnTo>
                  <a:pt x="606669" y="164075"/>
                </a:lnTo>
                <a:lnTo>
                  <a:pt x="646288" y="152444"/>
                </a:lnTo>
                <a:lnTo>
                  <a:pt x="688071" y="142188"/>
                </a:lnTo>
                <a:lnTo>
                  <a:pt x="731883" y="133389"/>
                </a:lnTo>
                <a:lnTo>
                  <a:pt x="777591" y="126126"/>
                </a:lnTo>
                <a:lnTo>
                  <a:pt x="825061" y="120479"/>
                </a:lnTo>
                <a:lnTo>
                  <a:pt x="874158" y="116528"/>
                </a:lnTo>
                <a:lnTo>
                  <a:pt x="914617" y="114654"/>
                </a:lnTo>
                <a:lnTo>
                  <a:pt x="955079" y="114013"/>
                </a:lnTo>
                <a:lnTo>
                  <a:pt x="975271" y="114151"/>
                </a:lnTo>
                <a:lnTo>
                  <a:pt x="1015493" y="115336"/>
                </a:lnTo>
                <a:lnTo>
                  <a:pt x="1055389" y="117723"/>
                </a:lnTo>
                <a:lnTo>
                  <a:pt x="1094829" y="121302"/>
                </a:lnTo>
                <a:lnTo>
                  <a:pt x="1133681" y="126058"/>
                </a:lnTo>
                <a:lnTo>
                  <a:pt x="1171813" y="131982"/>
                </a:lnTo>
                <a:lnTo>
                  <a:pt x="1227375" y="143029"/>
                </a:lnTo>
                <a:lnTo>
                  <a:pt x="1263133" y="151817"/>
                </a:lnTo>
                <a:lnTo>
                  <a:pt x="1282995" y="136372"/>
                </a:lnTo>
                <a:lnTo>
                  <a:pt x="1329529" y="108541"/>
                </a:lnTo>
                <a:lnTo>
                  <a:pt x="1384029" y="84942"/>
                </a:lnTo>
                <a:lnTo>
                  <a:pt x="1445159" y="65761"/>
                </a:lnTo>
                <a:lnTo>
                  <a:pt x="1511584" y="51183"/>
                </a:lnTo>
                <a:lnTo>
                  <a:pt x="1581968" y="41395"/>
                </a:lnTo>
                <a:lnTo>
                  <a:pt x="1654975" y="36582"/>
                </a:lnTo>
                <a:lnTo>
                  <a:pt x="1692044" y="36099"/>
                </a:lnTo>
                <a:lnTo>
                  <a:pt x="1729269" y="36929"/>
                </a:lnTo>
                <a:lnTo>
                  <a:pt x="1803515" y="42623"/>
                </a:lnTo>
                <a:lnTo>
                  <a:pt x="1876377" y="53850"/>
                </a:lnTo>
                <a:lnTo>
                  <a:pt x="1925018" y="64889"/>
                </a:lnTo>
                <a:lnTo>
                  <a:pt x="1962955" y="75847"/>
                </a:lnTo>
                <a:lnTo>
                  <a:pt x="2009699" y="92870"/>
                </a:lnTo>
                <a:lnTo>
                  <a:pt x="2020641" y="97537"/>
                </a:lnTo>
                <a:lnTo>
                  <a:pt x="2036569" y="84889"/>
                </a:lnTo>
                <a:lnTo>
                  <a:pt x="2074023" y="61980"/>
                </a:lnTo>
                <a:lnTo>
                  <a:pt x="2118052" y="42394"/>
                </a:lnTo>
                <a:lnTo>
                  <a:pt x="2167587" y="26304"/>
                </a:lnTo>
                <a:lnTo>
                  <a:pt x="2221559" y="13882"/>
                </a:lnTo>
                <a:lnTo>
                  <a:pt x="2278902" y="5299"/>
                </a:lnTo>
                <a:lnTo>
                  <a:pt x="2338548" y="727"/>
                </a:lnTo>
                <a:lnTo>
                  <a:pt x="2368900" y="0"/>
                </a:lnTo>
                <a:lnTo>
                  <a:pt x="2399427" y="339"/>
                </a:lnTo>
                <a:lnTo>
                  <a:pt x="2460472" y="4305"/>
                </a:lnTo>
                <a:lnTo>
                  <a:pt x="2520616" y="12798"/>
                </a:lnTo>
                <a:lnTo>
                  <a:pt x="2563846" y="22085"/>
                </a:lnTo>
                <a:lnTo>
                  <a:pt x="2603336" y="33374"/>
                </a:lnTo>
                <a:lnTo>
                  <a:pt x="2639527" y="46680"/>
                </a:lnTo>
                <a:lnTo>
                  <a:pt x="2681990" y="67313"/>
                </a:lnTo>
                <a:lnTo>
                  <a:pt x="2706977" y="55779"/>
                </a:lnTo>
                <a:lnTo>
                  <a:pt x="2761492" y="35898"/>
                </a:lnTo>
                <a:lnTo>
                  <a:pt x="2821033" y="20322"/>
                </a:lnTo>
                <a:lnTo>
                  <a:pt x="2884361" y="9114"/>
                </a:lnTo>
                <a:lnTo>
                  <a:pt x="2950237" y="2341"/>
                </a:lnTo>
                <a:lnTo>
                  <a:pt x="3017424" y="65"/>
                </a:lnTo>
                <a:lnTo>
                  <a:pt x="3051122" y="635"/>
                </a:lnTo>
                <a:lnTo>
                  <a:pt x="3117954" y="5229"/>
                </a:lnTo>
                <a:lnTo>
                  <a:pt x="3183003" y="14483"/>
                </a:lnTo>
                <a:lnTo>
                  <a:pt x="3245029" y="28463"/>
                </a:lnTo>
                <a:lnTo>
                  <a:pt x="3302795" y="47233"/>
                </a:lnTo>
                <a:lnTo>
                  <a:pt x="3346754" y="66660"/>
                </a:lnTo>
                <a:lnTo>
                  <a:pt x="3384016" y="88523"/>
                </a:lnTo>
                <a:lnTo>
                  <a:pt x="3414131" y="112468"/>
                </a:lnTo>
                <a:lnTo>
                  <a:pt x="3442388" y="147022"/>
                </a:lnTo>
                <a:lnTo>
                  <a:pt x="3447216" y="156042"/>
                </a:lnTo>
                <a:lnTo>
                  <a:pt x="3485201" y="162436"/>
                </a:lnTo>
                <a:lnTo>
                  <a:pt x="3555976" y="178623"/>
                </a:lnTo>
                <a:lnTo>
                  <a:pt x="3619265" y="198921"/>
                </a:lnTo>
                <a:lnTo>
                  <a:pt x="3674392" y="222820"/>
                </a:lnTo>
                <a:lnTo>
                  <a:pt x="3720681" y="249810"/>
                </a:lnTo>
                <a:lnTo>
                  <a:pt x="3757458" y="279382"/>
                </a:lnTo>
                <a:lnTo>
                  <a:pt x="3784048" y="311027"/>
                </a:lnTo>
                <a:lnTo>
                  <a:pt x="3803354" y="361267"/>
                </a:lnTo>
                <a:lnTo>
                  <a:pt x="3803965" y="378498"/>
                </a:lnTo>
                <a:lnTo>
                  <a:pt x="3801522" y="395866"/>
                </a:lnTo>
                <a:lnTo>
                  <a:pt x="3795941" y="413306"/>
                </a:lnTo>
                <a:lnTo>
                  <a:pt x="3787139" y="430755"/>
                </a:lnTo>
                <a:lnTo>
                  <a:pt x="3780413" y="440989"/>
                </a:lnTo>
                <a:lnTo>
                  <a:pt x="3772595" y="451058"/>
                </a:lnTo>
                <a:lnTo>
                  <a:pt x="3800381" y="470790"/>
                </a:lnTo>
                <a:lnTo>
                  <a:pt x="3844896" y="511865"/>
                </a:lnTo>
                <a:lnTo>
                  <a:pt x="3874821" y="554465"/>
                </a:lnTo>
                <a:lnTo>
                  <a:pt x="3890345" y="597842"/>
                </a:lnTo>
                <a:lnTo>
                  <a:pt x="3892764" y="619588"/>
                </a:lnTo>
                <a:lnTo>
                  <a:pt x="3891653" y="641248"/>
                </a:lnTo>
                <a:lnTo>
                  <a:pt x="3878931" y="683936"/>
                </a:lnTo>
                <a:lnTo>
                  <a:pt x="3852366" y="725156"/>
                </a:lnTo>
                <a:lnTo>
                  <a:pt x="3812143" y="764161"/>
                </a:lnTo>
                <a:lnTo>
                  <a:pt x="3758450" y="800203"/>
                </a:lnTo>
                <a:lnTo>
                  <a:pt x="3691471" y="832534"/>
                </a:lnTo>
                <a:lnTo>
                  <a:pt x="3653059" y="847074"/>
                </a:lnTo>
                <a:lnTo>
                  <a:pt x="3614681" y="859407"/>
                </a:lnTo>
                <a:lnTo>
                  <a:pt x="3574463" y="870326"/>
                </a:lnTo>
                <a:lnTo>
                  <a:pt x="3532596" y="879794"/>
                </a:lnTo>
                <a:lnTo>
                  <a:pt x="3489274" y="887774"/>
                </a:lnTo>
                <a:lnTo>
                  <a:pt x="3444687" y="894229"/>
                </a:lnTo>
                <a:lnTo>
                  <a:pt x="3399027" y="899123"/>
                </a:lnTo>
                <a:lnTo>
                  <a:pt x="3368087" y="901500"/>
                </a:lnTo>
                <a:lnTo>
                  <a:pt x="3366019" y="920840"/>
                </a:lnTo>
                <a:lnTo>
                  <a:pt x="3351960" y="958133"/>
                </a:lnTo>
                <a:lnTo>
                  <a:pt x="3325567" y="993171"/>
                </a:lnTo>
                <a:lnTo>
                  <a:pt x="3287921" y="1025475"/>
                </a:lnTo>
                <a:lnTo>
                  <a:pt x="3240103" y="1054561"/>
                </a:lnTo>
                <a:lnTo>
                  <a:pt x="3183191" y="1079948"/>
                </a:lnTo>
                <a:lnTo>
                  <a:pt x="3118266" y="1101155"/>
                </a:lnTo>
                <a:lnTo>
                  <a:pt x="3046409" y="1117700"/>
                </a:lnTo>
                <a:lnTo>
                  <a:pt x="3008217" y="1124073"/>
                </a:lnTo>
                <a:lnTo>
                  <a:pt x="2968698" y="1129100"/>
                </a:lnTo>
                <a:lnTo>
                  <a:pt x="2927985" y="1132720"/>
                </a:lnTo>
                <a:lnTo>
                  <a:pt x="2886215" y="1134874"/>
                </a:lnTo>
                <a:lnTo>
                  <a:pt x="2843521" y="1135501"/>
                </a:lnTo>
                <a:lnTo>
                  <a:pt x="2829134" y="1135358"/>
                </a:lnTo>
                <a:lnTo>
                  <a:pt x="2786240" y="1133858"/>
                </a:lnTo>
                <a:lnTo>
                  <a:pt x="2743909" y="1130769"/>
                </a:lnTo>
                <a:lnTo>
                  <a:pt x="2702350" y="1126121"/>
                </a:lnTo>
                <a:lnTo>
                  <a:pt x="2661775" y="1119940"/>
                </a:lnTo>
                <a:lnTo>
                  <a:pt x="2622393" y="1112255"/>
                </a:lnTo>
                <a:lnTo>
                  <a:pt x="2584416" y="1103092"/>
                </a:lnTo>
                <a:lnTo>
                  <a:pt x="2572106" y="1099715"/>
                </a:lnTo>
                <a:lnTo>
                  <a:pt x="2555743" y="1121140"/>
                </a:lnTo>
                <a:lnTo>
                  <a:pt x="2512912" y="1160942"/>
                </a:lnTo>
                <a:lnTo>
                  <a:pt x="2457908" y="1196364"/>
                </a:lnTo>
                <a:lnTo>
                  <a:pt x="2392291" y="1227027"/>
                </a:lnTo>
                <a:lnTo>
                  <a:pt x="2355989" y="1240455"/>
                </a:lnTo>
                <a:lnTo>
                  <a:pt x="2317619" y="1252551"/>
                </a:lnTo>
                <a:lnTo>
                  <a:pt x="2277375" y="1263267"/>
                </a:lnTo>
                <a:lnTo>
                  <a:pt x="2235452" y="1272556"/>
                </a:lnTo>
                <a:lnTo>
                  <a:pt x="2192045" y="1280371"/>
                </a:lnTo>
                <a:lnTo>
                  <a:pt x="2147349" y="1286663"/>
                </a:lnTo>
                <a:lnTo>
                  <a:pt x="2101558" y="1291386"/>
                </a:lnTo>
                <a:lnTo>
                  <a:pt x="2054869" y="1294492"/>
                </a:lnTo>
                <a:lnTo>
                  <a:pt x="2007475" y="1295933"/>
                </a:lnTo>
                <a:lnTo>
                  <a:pt x="1959572" y="1295663"/>
                </a:lnTo>
                <a:lnTo>
                  <a:pt x="1911354" y="1293634"/>
                </a:lnTo>
                <a:lnTo>
                  <a:pt x="1863017" y="1289797"/>
                </a:lnTo>
                <a:lnTo>
                  <a:pt x="1814755" y="1284107"/>
                </a:lnTo>
                <a:lnTo>
                  <a:pt x="1774957" y="1277933"/>
                </a:lnTo>
                <a:lnTo>
                  <a:pt x="1736376" y="1270561"/>
                </a:lnTo>
                <a:lnTo>
                  <a:pt x="1699131" y="1262028"/>
                </a:lnTo>
                <a:lnTo>
                  <a:pt x="1646028" y="1247144"/>
                </a:lnTo>
                <a:lnTo>
                  <a:pt x="1596600" y="1229876"/>
                </a:lnTo>
                <a:lnTo>
                  <a:pt x="1551248" y="1210361"/>
                </a:lnTo>
                <a:lnTo>
                  <a:pt x="1510374" y="1188733"/>
                </a:lnTo>
                <a:lnTo>
                  <a:pt x="1485811" y="1173208"/>
                </a:lnTo>
                <a:lnTo>
                  <a:pt x="1435808" y="1185668"/>
                </a:lnTo>
                <a:lnTo>
                  <a:pt x="1384581" y="1196081"/>
                </a:lnTo>
                <a:lnTo>
                  <a:pt x="1332375" y="1204474"/>
                </a:lnTo>
                <a:lnTo>
                  <a:pt x="1279436" y="1210876"/>
                </a:lnTo>
                <a:lnTo>
                  <a:pt x="1226008" y="1215314"/>
                </a:lnTo>
                <a:lnTo>
                  <a:pt x="1172338" y="1217816"/>
                </a:lnTo>
                <a:lnTo>
                  <a:pt x="1118670" y="1218409"/>
                </a:lnTo>
                <a:lnTo>
                  <a:pt x="1065250" y="1217122"/>
                </a:lnTo>
                <a:lnTo>
                  <a:pt x="1012322" y="1213983"/>
                </a:lnTo>
                <a:lnTo>
                  <a:pt x="960133" y="1209018"/>
                </a:lnTo>
                <a:lnTo>
                  <a:pt x="908927" y="1202257"/>
                </a:lnTo>
                <a:lnTo>
                  <a:pt x="858950" y="1193726"/>
                </a:lnTo>
                <a:lnTo>
                  <a:pt x="810447" y="1183454"/>
                </a:lnTo>
                <a:lnTo>
                  <a:pt x="763663" y="1171469"/>
                </a:lnTo>
                <a:lnTo>
                  <a:pt x="718844" y="1157797"/>
                </a:lnTo>
                <a:lnTo>
                  <a:pt x="676234" y="1142468"/>
                </a:lnTo>
                <a:lnTo>
                  <a:pt x="636079" y="1125509"/>
                </a:lnTo>
                <a:lnTo>
                  <a:pt x="598625" y="1106947"/>
                </a:lnTo>
                <a:lnTo>
                  <a:pt x="564116" y="1086811"/>
                </a:lnTo>
                <a:lnTo>
                  <a:pt x="530308" y="1063243"/>
                </a:lnTo>
                <a:lnTo>
                  <a:pt x="525457" y="1059436"/>
                </a:lnTo>
                <a:lnTo>
                  <a:pt x="493357" y="1060548"/>
                </a:lnTo>
                <a:lnTo>
                  <a:pt x="430516" y="1059284"/>
                </a:lnTo>
                <a:lnTo>
                  <a:pt x="370236" y="1053637"/>
                </a:lnTo>
                <a:lnTo>
                  <a:pt x="313412" y="1043926"/>
                </a:lnTo>
                <a:lnTo>
                  <a:pt x="260940" y="1030472"/>
                </a:lnTo>
                <a:lnTo>
                  <a:pt x="213717" y="1013594"/>
                </a:lnTo>
                <a:lnTo>
                  <a:pt x="172639" y="993614"/>
                </a:lnTo>
                <a:lnTo>
                  <a:pt x="138601" y="970852"/>
                </a:lnTo>
                <a:lnTo>
                  <a:pt x="102707" y="932191"/>
                </a:lnTo>
                <a:lnTo>
                  <a:pt x="88195" y="893612"/>
                </a:lnTo>
                <a:lnTo>
                  <a:pt x="87516" y="883372"/>
                </a:lnTo>
                <a:lnTo>
                  <a:pt x="88140" y="873179"/>
                </a:lnTo>
                <a:lnTo>
                  <a:pt x="103306" y="833346"/>
                </a:lnTo>
                <a:lnTo>
                  <a:pt x="137918" y="796161"/>
                </a:lnTo>
                <a:lnTo>
                  <a:pt x="175970" y="770928"/>
                </a:lnTo>
                <a:lnTo>
                  <a:pt x="190866" y="763150"/>
                </a:lnTo>
                <a:lnTo>
                  <a:pt x="164217" y="755076"/>
                </a:lnTo>
                <a:lnTo>
                  <a:pt x="116524" y="736556"/>
                </a:lnTo>
                <a:lnTo>
                  <a:pt x="76557" y="715284"/>
                </a:lnTo>
                <a:lnTo>
                  <a:pt x="44618" y="691757"/>
                </a:lnTo>
                <a:lnTo>
                  <a:pt x="12425" y="653317"/>
                </a:lnTo>
                <a:lnTo>
                  <a:pt x="0" y="612584"/>
                </a:lnTo>
                <a:lnTo>
                  <a:pt x="427" y="598786"/>
                </a:lnTo>
                <a:lnTo>
                  <a:pt x="15948" y="557593"/>
                </a:lnTo>
                <a:lnTo>
                  <a:pt x="53621" y="518004"/>
                </a:lnTo>
                <a:lnTo>
                  <a:pt x="96804" y="490669"/>
                </a:lnTo>
                <a:lnTo>
                  <a:pt x="135684" y="473071"/>
                </a:lnTo>
                <a:lnTo>
                  <a:pt x="179365" y="458188"/>
                </a:lnTo>
                <a:lnTo>
                  <a:pt x="227160" y="446219"/>
                </a:lnTo>
                <a:lnTo>
                  <a:pt x="278381" y="437368"/>
                </a:lnTo>
                <a:lnTo>
                  <a:pt x="332342" y="431835"/>
                </a:lnTo>
                <a:lnTo>
                  <a:pt x="350819" y="430763"/>
                </a:lnTo>
                <a:lnTo>
                  <a:pt x="354092" y="426728"/>
                </a:lnTo>
                <a:close/>
              </a:path>
            </a:pathLst>
          </a:custGeom>
          <a:ln w="12700">
            <a:solidFill>
              <a:srgbClr val="000000"/>
            </a:solidFill>
          </a:ln>
        </p:spPr>
        <p:txBody>
          <a:bodyPr wrap="square" lIns="0" tIns="0" rIns="0" bIns="0" rtlCol="0"/>
          <a:lstStyle/>
          <a:p>
            <a:endParaRPr/>
          </a:p>
        </p:txBody>
      </p:sp>
      <p:sp>
        <p:nvSpPr>
          <p:cNvPr id="15" name="object 15"/>
          <p:cNvSpPr/>
          <p:nvPr/>
        </p:nvSpPr>
        <p:spPr>
          <a:xfrm>
            <a:off x="3669944" y="3016766"/>
            <a:ext cx="72390" cy="72390"/>
          </a:xfrm>
          <a:custGeom>
            <a:avLst/>
            <a:gdLst/>
            <a:ahLst/>
            <a:cxnLst/>
            <a:rect l="l" t="t" r="r" b="b"/>
            <a:pathLst>
              <a:path w="72389" h="72389">
                <a:moveTo>
                  <a:pt x="71968" y="35984"/>
                </a:moveTo>
                <a:lnTo>
                  <a:pt x="69150" y="49968"/>
                </a:lnTo>
                <a:lnTo>
                  <a:pt x="61463" y="61394"/>
                </a:lnTo>
                <a:lnTo>
                  <a:pt x="50059" y="69112"/>
                </a:lnTo>
                <a:lnTo>
                  <a:pt x="36089" y="71968"/>
                </a:lnTo>
                <a:lnTo>
                  <a:pt x="22063" y="69158"/>
                </a:lnTo>
                <a:lnTo>
                  <a:pt x="10615" y="61492"/>
                </a:lnTo>
                <a:lnTo>
                  <a:pt x="2882" y="50116"/>
                </a:lnTo>
                <a:lnTo>
                  <a:pt x="0" y="36177"/>
                </a:lnTo>
                <a:lnTo>
                  <a:pt x="2803" y="22116"/>
                </a:lnTo>
                <a:lnTo>
                  <a:pt x="10452" y="10650"/>
                </a:lnTo>
                <a:lnTo>
                  <a:pt x="21805" y="2903"/>
                </a:lnTo>
                <a:lnTo>
                  <a:pt x="35718" y="0"/>
                </a:lnTo>
                <a:lnTo>
                  <a:pt x="49807" y="2797"/>
                </a:lnTo>
                <a:lnTo>
                  <a:pt x="61288" y="10432"/>
                </a:lnTo>
                <a:lnTo>
                  <a:pt x="69046" y="21765"/>
                </a:lnTo>
                <a:lnTo>
                  <a:pt x="71967" y="35658"/>
                </a:lnTo>
                <a:lnTo>
                  <a:pt x="71968" y="35984"/>
                </a:lnTo>
                <a:close/>
              </a:path>
            </a:pathLst>
          </a:custGeom>
          <a:ln w="12700">
            <a:solidFill>
              <a:srgbClr val="000000"/>
            </a:solidFill>
          </a:ln>
        </p:spPr>
        <p:txBody>
          <a:bodyPr wrap="square" lIns="0" tIns="0" rIns="0" bIns="0" rtlCol="0"/>
          <a:lstStyle/>
          <a:p>
            <a:endParaRPr/>
          </a:p>
        </p:txBody>
      </p:sp>
      <p:sp>
        <p:nvSpPr>
          <p:cNvPr id="16" name="object 16"/>
          <p:cNvSpPr/>
          <p:nvPr/>
        </p:nvSpPr>
        <p:spPr>
          <a:xfrm>
            <a:off x="4003866" y="2850047"/>
            <a:ext cx="144145" cy="144145"/>
          </a:xfrm>
          <a:custGeom>
            <a:avLst/>
            <a:gdLst/>
            <a:ahLst/>
            <a:cxnLst/>
            <a:rect l="l" t="t" r="r" b="b"/>
            <a:pathLst>
              <a:path w="144145" h="144144">
                <a:moveTo>
                  <a:pt x="143929" y="71964"/>
                </a:moveTo>
                <a:lnTo>
                  <a:pt x="131678" y="112141"/>
                </a:lnTo>
                <a:lnTo>
                  <a:pt x="100109" y="138217"/>
                </a:lnTo>
                <a:lnTo>
                  <a:pt x="72168" y="143928"/>
                </a:lnTo>
                <a:lnTo>
                  <a:pt x="57641" y="142475"/>
                </a:lnTo>
                <a:lnTo>
                  <a:pt x="21225" y="122973"/>
                </a:lnTo>
                <a:lnTo>
                  <a:pt x="1525" y="86774"/>
                </a:lnTo>
                <a:lnTo>
                  <a:pt x="0" y="72336"/>
                </a:lnTo>
                <a:lnTo>
                  <a:pt x="1449" y="57771"/>
                </a:lnTo>
                <a:lnTo>
                  <a:pt x="20909" y="21292"/>
                </a:lnTo>
                <a:lnTo>
                  <a:pt x="57037" y="1549"/>
                </a:lnTo>
                <a:lnTo>
                  <a:pt x="71451" y="0"/>
                </a:lnTo>
                <a:lnTo>
                  <a:pt x="86049" y="1446"/>
                </a:lnTo>
                <a:lnTo>
                  <a:pt x="122579" y="20870"/>
                </a:lnTo>
                <a:lnTo>
                  <a:pt x="142358" y="56941"/>
                </a:lnTo>
                <a:lnTo>
                  <a:pt x="143929" y="71964"/>
                </a:lnTo>
                <a:close/>
              </a:path>
            </a:pathLst>
          </a:custGeom>
          <a:ln w="12700">
            <a:solidFill>
              <a:srgbClr val="000000"/>
            </a:solidFill>
          </a:ln>
        </p:spPr>
        <p:txBody>
          <a:bodyPr wrap="square" lIns="0" tIns="0" rIns="0" bIns="0" rtlCol="0"/>
          <a:lstStyle/>
          <a:p>
            <a:endParaRPr/>
          </a:p>
        </p:txBody>
      </p:sp>
      <p:sp>
        <p:nvSpPr>
          <p:cNvPr id="17" name="object 17"/>
          <p:cNvSpPr/>
          <p:nvPr/>
        </p:nvSpPr>
        <p:spPr>
          <a:xfrm>
            <a:off x="4405633" y="2659342"/>
            <a:ext cx="215900" cy="215900"/>
          </a:xfrm>
          <a:custGeom>
            <a:avLst/>
            <a:gdLst/>
            <a:ahLst/>
            <a:cxnLst/>
            <a:rect l="l" t="t" r="r" b="b"/>
            <a:pathLst>
              <a:path w="215900" h="215900">
                <a:moveTo>
                  <a:pt x="215898" y="107947"/>
                </a:moveTo>
                <a:lnTo>
                  <a:pt x="207443" y="149899"/>
                </a:lnTo>
                <a:lnTo>
                  <a:pt x="184382" y="184177"/>
                </a:lnTo>
                <a:lnTo>
                  <a:pt x="150168" y="207328"/>
                </a:lnTo>
                <a:lnTo>
                  <a:pt x="108258" y="215896"/>
                </a:lnTo>
                <a:lnTo>
                  <a:pt x="93584" y="214917"/>
                </a:lnTo>
                <a:lnTo>
                  <a:pt x="53708" y="201247"/>
                </a:lnTo>
                <a:lnTo>
                  <a:pt x="22701" y="174154"/>
                </a:lnTo>
                <a:lnTo>
                  <a:pt x="3976" y="137077"/>
                </a:lnTo>
                <a:lnTo>
                  <a:pt x="0" y="108512"/>
                </a:lnTo>
                <a:lnTo>
                  <a:pt x="976" y="93797"/>
                </a:lnTo>
                <a:lnTo>
                  <a:pt x="14615" y="53840"/>
                </a:lnTo>
                <a:lnTo>
                  <a:pt x="41650" y="22789"/>
                </a:lnTo>
                <a:lnTo>
                  <a:pt x="78655" y="4021"/>
                </a:lnTo>
                <a:lnTo>
                  <a:pt x="107171" y="0"/>
                </a:lnTo>
                <a:lnTo>
                  <a:pt x="121920" y="974"/>
                </a:lnTo>
                <a:lnTo>
                  <a:pt x="161944" y="14586"/>
                </a:lnTo>
                <a:lnTo>
                  <a:pt x="193031" y="41574"/>
                </a:lnTo>
                <a:lnTo>
                  <a:pt x="211835" y="78520"/>
                </a:lnTo>
                <a:lnTo>
                  <a:pt x="215898" y="107947"/>
                </a:lnTo>
                <a:close/>
              </a:path>
            </a:pathLst>
          </a:custGeom>
          <a:ln w="12700">
            <a:solidFill>
              <a:srgbClr val="000000"/>
            </a:solidFill>
          </a:ln>
        </p:spPr>
        <p:txBody>
          <a:bodyPr wrap="square" lIns="0" tIns="0" rIns="0" bIns="0" rtlCol="0"/>
          <a:lstStyle/>
          <a:p>
            <a:endParaRPr/>
          </a:p>
        </p:txBody>
      </p:sp>
      <p:sp>
        <p:nvSpPr>
          <p:cNvPr id="18" name="object 18"/>
          <p:cNvSpPr/>
          <p:nvPr/>
        </p:nvSpPr>
        <p:spPr>
          <a:xfrm>
            <a:off x="4468913" y="2278980"/>
            <a:ext cx="227329" cy="24765"/>
          </a:xfrm>
          <a:custGeom>
            <a:avLst/>
            <a:gdLst/>
            <a:ahLst/>
            <a:cxnLst/>
            <a:rect l="l" t="t" r="r" b="b"/>
            <a:pathLst>
              <a:path w="227329" h="24764">
                <a:moveTo>
                  <a:pt x="226811" y="23615"/>
                </a:moveTo>
                <a:lnTo>
                  <a:pt x="213626" y="23982"/>
                </a:lnTo>
                <a:lnTo>
                  <a:pt x="200453" y="24144"/>
                </a:lnTo>
                <a:lnTo>
                  <a:pt x="187302" y="24105"/>
                </a:lnTo>
                <a:lnTo>
                  <a:pt x="148086" y="22783"/>
                </a:lnTo>
                <a:lnTo>
                  <a:pt x="109456" y="19681"/>
                </a:lnTo>
                <a:lnTo>
                  <a:pt x="59365" y="12829"/>
                </a:lnTo>
                <a:lnTo>
                  <a:pt x="11526" y="2938"/>
                </a:lnTo>
                <a:lnTo>
                  <a:pt x="0" y="0"/>
                </a:lnTo>
              </a:path>
            </a:pathLst>
          </a:custGeom>
          <a:ln w="12700">
            <a:solidFill>
              <a:srgbClr val="000000"/>
            </a:solidFill>
          </a:ln>
        </p:spPr>
        <p:txBody>
          <a:bodyPr wrap="square" lIns="0" tIns="0" rIns="0" bIns="0" rtlCol="0"/>
          <a:lstStyle/>
          <a:p>
            <a:endParaRPr/>
          </a:p>
        </p:txBody>
      </p:sp>
      <p:sp>
        <p:nvSpPr>
          <p:cNvPr id="19" name="object 19"/>
          <p:cNvSpPr/>
          <p:nvPr/>
        </p:nvSpPr>
        <p:spPr>
          <a:xfrm>
            <a:off x="4808763" y="2564134"/>
            <a:ext cx="88265" cy="10795"/>
          </a:xfrm>
          <a:custGeom>
            <a:avLst/>
            <a:gdLst/>
            <a:ahLst/>
            <a:cxnLst/>
            <a:rect l="l" t="t" r="r" b="b"/>
            <a:pathLst>
              <a:path w="88264" h="10794">
                <a:moveTo>
                  <a:pt x="88017" y="0"/>
                </a:moveTo>
                <a:lnTo>
                  <a:pt x="38379" y="7275"/>
                </a:lnTo>
                <a:lnTo>
                  <a:pt x="12881" y="9775"/>
                </a:lnTo>
                <a:lnTo>
                  <a:pt x="0" y="10737"/>
                </a:lnTo>
              </a:path>
            </a:pathLst>
          </a:custGeom>
          <a:ln w="12700">
            <a:solidFill>
              <a:srgbClr val="000000"/>
            </a:solidFill>
          </a:ln>
        </p:spPr>
        <p:txBody>
          <a:bodyPr wrap="square" lIns="0" tIns="0" rIns="0" bIns="0" rtlCol="0"/>
          <a:lstStyle/>
          <a:p>
            <a:endParaRPr/>
          </a:p>
        </p:txBody>
      </p:sp>
      <p:sp>
        <p:nvSpPr>
          <p:cNvPr id="20" name="object 20"/>
          <p:cNvSpPr/>
          <p:nvPr/>
        </p:nvSpPr>
        <p:spPr>
          <a:xfrm>
            <a:off x="5697850" y="2639953"/>
            <a:ext cx="58419" cy="50165"/>
          </a:xfrm>
          <a:custGeom>
            <a:avLst/>
            <a:gdLst/>
            <a:ahLst/>
            <a:cxnLst/>
            <a:rect l="l" t="t" r="r" b="b"/>
            <a:pathLst>
              <a:path w="58420" h="50164">
                <a:moveTo>
                  <a:pt x="58033" y="49853"/>
                </a:moveTo>
                <a:lnTo>
                  <a:pt x="26211" y="25600"/>
                </a:lnTo>
                <a:lnTo>
                  <a:pt x="8099" y="8671"/>
                </a:lnTo>
                <a:lnTo>
                  <a:pt x="0" y="0"/>
                </a:lnTo>
              </a:path>
            </a:pathLst>
          </a:custGeom>
          <a:ln w="12700">
            <a:solidFill>
              <a:srgbClr val="000000"/>
            </a:solidFill>
          </a:ln>
        </p:spPr>
        <p:txBody>
          <a:bodyPr wrap="square" lIns="0" tIns="0" rIns="0" bIns="0" rtlCol="0"/>
          <a:lstStyle/>
          <a:p>
            <a:endParaRPr/>
          </a:p>
        </p:txBody>
      </p:sp>
      <p:sp>
        <p:nvSpPr>
          <p:cNvPr id="21" name="object 21"/>
          <p:cNvSpPr/>
          <p:nvPr/>
        </p:nvSpPr>
        <p:spPr>
          <a:xfrm>
            <a:off x="6849120" y="2559697"/>
            <a:ext cx="17780" cy="47625"/>
          </a:xfrm>
          <a:custGeom>
            <a:avLst/>
            <a:gdLst/>
            <a:ahLst/>
            <a:cxnLst/>
            <a:rect l="l" t="t" r="r" b="b"/>
            <a:pathLst>
              <a:path w="17779" h="47625">
                <a:moveTo>
                  <a:pt x="17658" y="0"/>
                </a:moveTo>
                <a:lnTo>
                  <a:pt x="14923" y="11885"/>
                </a:lnTo>
                <a:lnTo>
                  <a:pt x="11063" y="23698"/>
                </a:lnTo>
                <a:lnTo>
                  <a:pt x="6087" y="35422"/>
                </a:lnTo>
                <a:lnTo>
                  <a:pt x="0" y="47040"/>
                </a:lnTo>
              </a:path>
            </a:pathLst>
          </a:custGeom>
          <a:ln w="12700">
            <a:solidFill>
              <a:srgbClr val="000000"/>
            </a:solidFill>
          </a:ln>
        </p:spPr>
        <p:txBody>
          <a:bodyPr wrap="square" lIns="0" tIns="0" rIns="0" bIns="0" rtlCol="0"/>
          <a:lstStyle/>
          <a:p>
            <a:endParaRPr/>
          </a:p>
        </p:txBody>
      </p:sp>
      <p:sp>
        <p:nvSpPr>
          <p:cNvPr id="22" name="object 22"/>
          <p:cNvSpPr/>
          <p:nvPr/>
        </p:nvSpPr>
        <p:spPr>
          <a:xfrm>
            <a:off x="7343737" y="2205951"/>
            <a:ext cx="292735" cy="213995"/>
          </a:xfrm>
          <a:custGeom>
            <a:avLst/>
            <a:gdLst/>
            <a:ahLst/>
            <a:cxnLst/>
            <a:rect l="l" t="t" r="r" b="b"/>
            <a:pathLst>
              <a:path w="292734" h="213994">
                <a:moveTo>
                  <a:pt x="0" y="0"/>
                </a:moveTo>
                <a:lnTo>
                  <a:pt x="52048" y="13211"/>
                </a:lnTo>
                <a:lnTo>
                  <a:pt x="99813" y="28813"/>
                </a:lnTo>
                <a:lnTo>
                  <a:pt x="142999" y="46593"/>
                </a:lnTo>
                <a:lnTo>
                  <a:pt x="181314" y="66334"/>
                </a:lnTo>
                <a:lnTo>
                  <a:pt x="214466" y="87822"/>
                </a:lnTo>
                <a:lnTo>
                  <a:pt x="253867" y="122862"/>
                </a:lnTo>
                <a:lnTo>
                  <a:pt x="280000" y="160628"/>
                </a:lnTo>
                <a:lnTo>
                  <a:pt x="291873" y="200394"/>
                </a:lnTo>
                <a:lnTo>
                  <a:pt x="292492" y="213969"/>
                </a:lnTo>
              </a:path>
            </a:pathLst>
          </a:custGeom>
          <a:ln w="12700">
            <a:solidFill>
              <a:srgbClr val="000000"/>
            </a:solidFill>
          </a:ln>
        </p:spPr>
        <p:txBody>
          <a:bodyPr wrap="square" lIns="0" tIns="0" rIns="0" bIns="0" rtlCol="0"/>
          <a:lstStyle/>
          <a:p>
            <a:endParaRPr/>
          </a:p>
        </p:txBody>
      </p:sp>
      <p:sp>
        <p:nvSpPr>
          <p:cNvPr id="23" name="object 23"/>
          <p:cNvSpPr/>
          <p:nvPr/>
        </p:nvSpPr>
        <p:spPr>
          <a:xfrm>
            <a:off x="7904019" y="1978056"/>
            <a:ext cx="130175" cy="80010"/>
          </a:xfrm>
          <a:custGeom>
            <a:avLst/>
            <a:gdLst/>
            <a:ahLst/>
            <a:cxnLst/>
            <a:rect l="l" t="t" r="r" b="b"/>
            <a:pathLst>
              <a:path w="130175" h="80010">
                <a:moveTo>
                  <a:pt x="129609" y="0"/>
                </a:moveTo>
                <a:lnTo>
                  <a:pt x="95557" y="29607"/>
                </a:lnTo>
                <a:lnTo>
                  <a:pt x="52098" y="56428"/>
                </a:lnTo>
                <a:lnTo>
                  <a:pt x="13792" y="74430"/>
                </a:lnTo>
                <a:lnTo>
                  <a:pt x="0" y="79989"/>
                </a:lnTo>
              </a:path>
            </a:pathLst>
          </a:custGeom>
          <a:ln w="12700">
            <a:solidFill>
              <a:srgbClr val="000000"/>
            </a:solidFill>
          </a:ln>
        </p:spPr>
        <p:txBody>
          <a:bodyPr wrap="square" lIns="0" tIns="0" rIns="0" bIns="0" rtlCol="0"/>
          <a:lstStyle/>
          <a:p>
            <a:endParaRPr/>
          </a:p>
        </p:txBody>
      </p:sp>
      <p:sp>
        <p:nvSpPr>
          <p:cNvPr id="24" name="object 24"/>
          <p:cNvSpPr/>
          <p:nvPr/>
        </p:nvSpPr>
        <p:spPr>
          <a:xfrm>
            <a:off x="7721113" y="1680354"/>
            <a:ext cx="6985" cy="37465"/>
          </a:xfrm>
          <a:custGeom>
            <a:avLst/>
            <a:gdLst/>
            <a:ahLst/>
            <a:cxnLst/>
            <a:rect l="l" t="t" r="r" b="b"/>
            <a:pathLst>
              <a:path w="6984" h="37464">
                <a:moveTo>
                  <a:pt x="0" y="0"/>
                </a:moveTo>
                <a:lnTo>
                  <a:pt x="4037" y="12373"/>
                </a:lnTo>
                <a:lnTo>
                  <a:pt x="6337" y="24832"/>
                </a:lnTo>
                <a:lnTo>
                  <a:pt x="6892" y="37337"/>
                </a:lnTo>
              </a:path>
            </a:pathLst>
          </a:custGeom>
          <a:ln w="12700">
            <a:solidFill>
              <a:srgbClr val="000000"/>
            </a:solidFill>
          </a:ln>
        </p:spPr>
        <p:txBody>
          <a:bodyPr wrap="square" lIns="0" tIns="0" rIns="0" bIns="0" rtlCol="0"/>
          <a:lstStyle/>
          <a:p>
            <a:endParaRPr/>
          </a:p>
        </p:txBody>
      </p:sp>
      <p:sp>
        <p:nvSpPr>
          <p:cNvPr id="25" name="object 25"/>
          <p:cNvSpPr/>
          <p:nvPr/>
        </p:nvSpPr>
        <p:spPr>
          <a:xfrm>
            <a:off x="6889357" y="1591138"/>
            <a:ext cx="60960" cy="45085"/>
          </a:xfrm>
          <a:custGeom>
            <a:avLst/>
            <a:gdLst/>
            <a:ahLst/>
            <a:cxnLst/>
            <a:rect l="l" t="t" r="r" b="b"/>
            <a:pathLst>
              <a:path w="60959" h="45085">
                <a:moveTo>
                  <a:pt x="0" y="45016"/>
                </a:moveTo>
                <a:lnTo>
                  <a:pt x="37506" y="14169"/>
                </a:lnTo>
                <a:lnTo>
                  <a:pt x="48729" y="6971"/>
                </a:lnTo>
                <a:lnTo>
                  <a:pt x="60660" y="0"/>
                </a:lnTo>
              </a:path>
            </a:pathLst>
          </a:custGeom>
          <a:ln w="12700">
            <a:solidFill>
              <a:srgbClr val="000000"/>
            </a:solidFill>
          </a:ln>
        </p:spPr>
        <p:txBody>
          <a:bodyPr wrap="square" lIns="0" tIns="0" rIns="0" bIns="0" rtlCol="0"/>
          <a:lstStyle/>
          <a:p>
            <a:endParaRPr/>
          </a:p>
        </p:txBody>
      </p:sp>
      <p:sp>
        <p:nvSpPr>
          <p:cNvPr id="26" name="object 26"/>
          <p:cNvSpPr/>
          <p:nvPr/>
        </p:nvSpPr>
        <p:spPr>
          <a:xfrm>
            <a:off x="6265317" y="1618969"/>
            <a:ext cx="31115" cy="40640"/>
          </a:xfrm>
          <a:custGeom>
            <a:avLst/>
            <a:gdLst/>
            <a:ahLst/>
            <a:cxnLst/>
            <a:rect l="l" t="t" r="r" b="b"/>
            <a:pathLst>
              <a:path w="31114" h="40639">
                <a:moveTo>
                  <a:pt x="0" y="40215"/>
                </a:moveTo>
                <a:lnTo>
                  <a:pt x="5682" y="29860"/>
                </a:lnTo>
                <a:lnTo>
                  <a:pt x="12711" y="19688"/>
                </a:lnTo>
                <a:lnTo>
                  <a:pt x="21067" y="9725"/>
                </a:lnTo>
                <a:lnTo>
                  <a:pt x="30728" y="0"/>
                </a:lnTo>
              </a:path>
            </a:pathLst>
          </a:custGeom>
          <a:ln w="12700">
            <a:solidFill>
              <a:srgbClr val="000000"/>
            </a:solidFill>
          </a:ln>
        </p:spPr>
        <p:txBody>
          <a:bodyPr wrap="square" lIns="0" tIns="0" rIns="0" bIns="0" rtlCol="0"/>
          <a:lstStyle/>
          <a:p>
            <a:endParaRPr/>
          </a:p>
        </p:txBody>
      </p:sp>
      <p:sp>
        <p:nvSpPr>
          <p:cNvPr id="27" name="object 27"/>
          <p:cNvSpPr/>
          <p:nvPr/>
        </p:nvSpPr>
        <p:spPr>
          <a:xfrm>
            <a:off x="5532966" y="1673337"/>
            <a:ext cx="109220" cy="37465"/>
          </a:xfrm>
          <a:custGeom>
            <a:avLst/>
            <a:gdLst/>
            <a:ahLst/>
            <a:cxnLst/>
            <a:rect l="l" t="t" r="r" b="b"/>
            <a:pathLst>
              <a:path w="109220" h="37464">
                <a:moveTo>
                  <a:pt x="0" y="0"/>
                </a:moveTo>
                <a:lnTo>
                  <a:pt x="38280" y="11065"/>
                </a:lnTo>
                <a:lnTo>
                  <a:pt x="74601" y="23385"/>
                </a:lnTo>
                <a:lnTo>
                  <a:pt x="97652" y="32270"/>
                </a:lnTo>
                <a:lnTo>
                  <a:pt x="108812" y="36907"/>
                </a:lnTo>
              </a:path>
            </a:pathLst>
          </a:custGeom>
          <a:ln w="12700">
            <a:solidFill>
              <a:srgbClr val="000000"/>
            </a:solidFill>
          </a:ln>
        </p:spPr>
        <p:txBody>
          <a:bodyPr wrap="square" lIns="0" tIns="0" rIns="0" bIns="0" rtlCol="0"/>
          <a:lstStyle/>
          <a:p>
            <a:endParaRPr/>
          </a:p>
        </p:txBody>
      </p:sp>
      <p:sp>
        <p:nvSpPr>
          <p:cNvPr id="28" name="object 28"/>
          <p:cNvSpPr/>
          <p:nvPr/>
        </p:nvSpPr>
        <p:spPr>
          <a:xfrm>
            <a:off x="4627172" y="1956856"/>
            <a:ext cx="17780" cy="34290"/>
          </a:xfrm>
          <a:custGeom>
            <a:avLst/>
            <a:gdLst/>
            <a:ahLst/>
            <a:cxnLst/>
            <a:rect l="l" t="t" r="r" b="b"/>
            <a:pathLst>
              <a:path w="17779" h="34289">
                <a:moveTo>
                  <a:pt x="17635" y="34244"/>
                </a:moveTo>
                <a:lnTo>
                  <a:pt x="10685" y="22943"/>
                </a:lnTo>
                <a:lnTo>
                  <a:pt x="4804" y="11523"/>
                </a:lnTo>
                <a:lnTo>
                  <a:pt x="0" y="0"/>
                </a:lnTo>
              </a:path>
            </a:pathLst>
          </a:custGeom>
          <a:ln w="12700">
            <a:solidFill>
              <a:srgbClr val="000000"/>
            </a:solidFill>
          </a:ln>
        </p:spPr>
        <p:txBody>
          <a:bodyPr wrap="square" lIns="0" tIns="0" rIns="0" bIns="0" rtlCol="0"/>
          <a:lstStyle/>
          <a:p>
            <a:endParaRPr/>
          </a:p>
        </p:txBody>
      </p:sp>
      <p:sp>
        <p:nvSpPr>
          <p:cNvPr id="29" name="object 29"/>
          <p:cNvSpPr txBox="1"/>
          <p:nvPr/>
        </p:nvSpPr>
        <p:spPr>
          <a:xfrm>
            <a:off x="4881552" y="1790997"/>
            <a:ext cx="2786380" cy="698500"/>
          </a:xfrm>
          <a:prstGeom prst="rect">
            <a:avLst/>
          </a:prstGeom>
        </p:spPr>
        <p:txBody>
          <a:bodyPr vert="horz" wrap="square" lIns="0" tIns="0" rIns="0" bIns="0" rtlCol="0">
            <a:spAutoFit/>
          </a:bodyPr>
          <a:lstStyle/>
          <a:p>
            <a:pPr marL="12700" marR="5080">
              <a:lnSpc>
                <a:spcPct val="100699"/>
              </a:lnSpc>
            </a:pPr>
            <a:r>
              <a:rPr sz="2400" spc="25" dirty="0">
                <a:solidFill>
                  <a:srgbClr val="FFFFFF"/>
                </a:solidFill>
                <a:latin typeface="Arial"/>
                <a:cs typeface="Arial"/>
              </a:rPr>
              <a:t>It</a:t>
            </a:r>
            <a:r>
              <a:rPr sz="2400" spc="-35" dirty="0">
                <a:solidFill>
                  <a:srgbClr val="FFFFFF"/>
                </a:solidFill>
                <a:latin typeface="Arial"/>
                <a:cs typeface="Arial"/>
              </a:rPr>
              <a:t>’</a:t>
            </a:r>
            <a:r>
              <a:rPr sz="2400" dirty="0">
                <a:solidFill>
                  <a:srgbClr val="FFFFFF"/>
                </a:solidFill>
                <a:latin typeface="Arial"/>
                <a:cs typeface="Arial"/>
              </a:rPr>
              <a:t>s</a:t>
            </a:r>
            <a:r>
              <a:rPr sz="2400" spc="-70" dirty="0">
                <a:solidFill>
                  <a:srgbClr val="FFFFFF"/>
                </a:solidFill>
                <a:latin typeface="Arial"/>
                <a:cs typeface="Arial"/>
              </a:rPr>
              <a:t> </a:t>
            </a:r>
            <a:r>
              <a:rPr sz="2400" spc="-35" dirty="0">
                <a:solidFill>
                  <a:srgbClr val="FFFFFF"/>
                </a:solidFill>
                <a:latin typeface="Arial"/>
                <a:cs typeface="Arial"/>
              </a:rPr>
              <a:t>bee</a:t>
            </a:r>
            <a:r>
              <a:rPr sz="2400" dirty="0">
                <a:solidFill>
                  <a:srgbClr val="FFFFFF"/>
                </a:solidFill>
                <a:latin typeface="Arial"/>
                <a:cs typeface="Arial"/>
              </a:rPr>
              <a:t>n</a:t>
            </a:r>
            <a:r>
              <a:rPr sz="2400" spc="95" dirty="0">
                <a:solidFill>
                  <a:srgbClr val="FFFFFF"/>
                </a:solidFill>
                <a:latin typeface="Arial"/>
                <a:cs typeface="Arial"/>
              </a:rPr>
              <a:t> </a:t>
            </a:r>
            <a:r>
              <a:rPr sz="2400" dirty="0">
                <a:solidFill>
                  <a:srgbClr val="FFFFFF"/>
                </a:solidFill>
                <a:latin typeface="Arial"/>
                <a:cs typeface="Arial"/>
              </a:rPr>
              <a:t>a</a:t>
            </a:r>
            <a:r>
              <a:rPr sz="2400" spc="-5" dirty="0">
                <a:solidFill>
                  <a:srgbClr val="FFFFFF"/>
                </a:solidFill>
                <a:latin typeface="Arial"/>
                <a:cs typeface="Arial"/>
              </a:rPr>
              <a:t> </a:t>
            </a:r>
            <a:r>
              <a:rPr sz="2400" dirty="0">
                <a:solidFill>
                  <a:srgbClr val="FFFFFF"/>
                </a:solidFill>
                <a:latin typeface="Arial"/>
                <a:cs typeface="Arial"/>
              </a:rPr>
              <a:t>m</a:t>
            </a:r>
            <a:r>
              <a:rPr sz="2400" spc="-35" dirty="0">
                <a:solidFill>
                  <a:srgbClr val="FFFFFF"/>
                </a:solidFill>
                <a:latin typeface="Arial"/>
                <a:cs typeface="Arial"/>
              </a:rPr>
              <a:t>on</a:t>
            </a:r>
            <a:r>
              <a:rPr sz="2400" spc="25" dirty="0">
                <a:solidFill>
                  <a:srgbClr val="FFFFFF"/>
                </a:solidFill>
                <a:latin typeface="Arial"/>
                <a:cs typeface="Arial"/>
              </a:rPr>
              <a:t>t</a:t>
            </a:r>
            <a:r>
              <a:rPr sz="2400" spc="-35" dirty="0">
                <a:solidFill>
                  <a:srgbClr val="FFFFFF"/>
                </a:solidFill>
                <a:latin typeface="Arial"/>
                <a:cs typeface="Arial"/>
              </a:rPr>
              <a:t>h</a:t>
            </a:r>
            <a:r>
              <a:rPr sz="2400" dirty="0">
                <a:solidFill>
                  <a:srgbClr val="FFFFFF"/>
                </a:solidFill>
                <a:latin typeface="Arial"/>
                <a:cs typeface="Arial"/>
              </a:rPr>
              <a:t>… </a:t>
            </a:r>
            <a:r>
              <a:rPr sz="2400" spc="-75" dirty="0">
                <a:solidFill>
                  <a:srgbClr val="FFFFFF"/>
                </a:solidFill>
                <a:latin typeface="Arial"/>
                <a:cs typeface="Arial"/>
              </a:rPr>
              <a:t>W</a:t>
            </a:r>
            <a:r>
              <a:rPr sz="2400" spc="-35" dirty="0">
                <a:solidFill>
                  <a:srgbClr val="FFFFFF"/>
                </a:solidFill>
                <a:latin typeface="Arial"/>
                <a:cs typeface="Arial"/>
              </a:rPr>
              <a:t>a</a:t>
            </a:r>
            <a:r>
              <a:rPr sz="2400" dirty="0">
                <a:solidFill>
                  <a:srgbClr val="FFFFFF"/>
                </a:solidFill>
                <a:latin typeface="Arial"/>
                <a:cs typeface="Arial"/>
              </a:rPr>
              <a:t>s</a:t>
            </a:r>
            <a:r>
              <a:rPr sz="2400" spc="30" dirty="0">
                <a:solidFill>
                  <a:srgbClr val="FFFFFF"/>
                </a:solidFill>
                <a:latin typeface="Arial"/>
                <a:cs typeface="Arial"/>
              </a:rPr>
              <a:t> </a:t>
            </a:r>
            <a:r>
              <a:rPr sz="2400" spc="25" dirty="0">
                <a:solidFill>
                  <a:srgbClr val="FFFFFF"/>
                </a:solidFill>
                <a:latin typeface="Arial"/>
                <a:cs typeface="Arial"/>
              </a:rPr>
              <a:t>t</a:t>
            </a:r>
            <a:r>
              <a:rPr sz="2400" spc="-35" dirty="0">
                <a:solidFill>
                  <a:srgbClr val="FFFFFF"/>
                </a:solidFill>
                <a:latin typeface="Arial"/>
                <a:cs typeface="Arial"/>
              </a:rPr>
              <a:t>ha</a:t>
            </a:r>
            <a:r>
              <a:rPr sz="2400" spc="-5" dirty="0">
                <a:solidFill>
                  <a:srgbClr val="FFFFFF"/>
                </a:solidFill>
                <a:latin typeface="Arial"/>
                <a:cs typeface="Arial"/>
              </a:rPr>
              <a:t>t</a:t>
            </a:r>
            <a:r>
              <a:rPr sz="2400" spc="-35" dirty="0">
                <a:solidFill>
                  <a:srgbClr val="FFFFFF"/>
                </a:solidFill>
                <a:latin typeface="Arial"/>
                <a:cs typeface="Arial"/>
              </a:rPr>
              <a:t> </a:t>
            </a:r>
            <a:r>
              <a:rPr sz="2400" dirty="0">
                <a:solidFill>
                  <a:srgbClr val="FFFFFF"/>
                </a:solidFill>
                <a:latin typeface="Arial"/>
                <a:cs typeface="Arial"/>
              </a:rPr>
              <a:t>a</a:t>
            </a:r>
            <a:r>
              <a:rPr sz="2400" spc="-5" dirty="0">
                <a:solidFill>
                  <a:srgbClr val="FFFFFF"/>
                </a:solidFill>
                <a:latin typeface="Arial"/>
                <a:cs typeface="Arial"/>
              </a:rPr>
              <a:t> </a:t>
            </a:r>
            <a:r>
              <a:rPr sz="2400" dirty="0">
                <a:solidFill>
                  <a:srgbClr val="FFFFFF"/>
                </a:solidFill>
                <a:latin typeface="Arial"/>
                <a:cs typeface="Arial"/>
              </a:rPr>
              <a:t>r</a:t>
            </a:r>
            <a:r>
              <a:rPr sz="2400" spc="-35" dirty="0">
                <a:solidFill>
                  <a:srgbClr val="FFFFFF"/>
                </a:solidFill>
                <a:latin typeface="Arial"/>
                <a:cs typeface="Arial"/>
              </a:rPr>
              <a:t>ea</a:t>
            </a:r>
            <a:r>
              <a:rPr sz="2400" spc="-5" dirty="0">
                <a:solidFill>
                  <a:srgbClr val="FFFFFF"/>
                </a:solidFill>
                <a:latin typeface="Arial"/>
                <a:cs typeface="Arial"/>
              </a:rPr>
              <a:t>c</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a:t>
            </a:r>
            <a:endParaRPr sz="240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43000"/>
            <a:ext cx="9144000" cy="4000500"/>
          </a:xfrm>
          <a:custGeom>
            <a:avLst/>
            <a:gdLst/>
            <a:ahLst/>
            <a:cxnLst/>
            <a:rect l="l" t="t" r="r" b="b"/>
            <a:pathLst>
              <a:path w="9144000" h="4000500">
                <a:moveTo>
                  <a:pt x="9144000" y="4000500"/>
                </a:moveTo>
                <a:lnTo>
                  <a:pt x="9144000" y="0"/>
                </a:lnTo>
                <a:lnTo>
                  <a:pt x="0" y="0"/>
                </a:lnTo>
                <a:lnTo>
                  <a:pt x="0" y="4000500"/>
                </a:lnTo>
                <a:lnTo>
                  <a:pt x="9144000" y="4000500"/>
                </a:lnTo>
              </a:path>
            </a:pathLst>
          </a:custGeom>
          <a:solidFill>
            <a:srgbClr val="081D58"/>
          </a:solidFill>
        </p:spPr>
        <p:txBody>
          <a:bodyPr wrap="square" lIns="0" tIns="0" rIns="0" bIns="0" rtlCol="0"/>
          <a:lstStyle/>
          <a:p>
            <a:endParaRPr/>
          </a:p>
        </p:txBody>
      </p:sp>
      <p:sp>
        <p:nvSpPr>
          <p:cNvPr id="3" name="object 3"/>
          <p:cNvSpPr/>
          <p:nvPr/>
        </p:nvSpPr>
        <p:spPr>
          <a:xfrm>
            <a:off x="0" y="0"/>
            <a:ext cx="9144000" cy="1143000"/>
          </a:xfrm>
          <a:custGeom>
            <a:avLst/>
            <a:gdLst/>
            <a:ahLst/>
            <a:cxnLst/>
            <a:rect l="l" t="t" r="r" b="b"/>
            <a:pathLst>
              <a:path w="9144000" h="1143000">
                <a:moveTo>
                  <a:pt x="0" y="0"/>
                </a:moveTo>
                <a:lnTo>
                  <a:pt x="9144000" y="0"/>
                </a:lnTo>
                <a:lnTo>
                  <a:pt x="9144000" y="1143000"/>
                </a:lnTo>
                <a:lnTo>
                  <a:pt x="0" y="1143000"/>
                </a:lnTo>
                <a:lnTo>
                  <a:pt x="0" y="0"/>
                </a:lnTo>
                <a:close/>
              </a:path>
            </a:pathLst>
          </a:custGeom>
          <a:solidFill>
            <a:srgbClr val="004E00"/>
          </a:solidFill>
        </p:spPr>
        <p:txBody>
          <a:bodyPr wrap="square" lIns="0" tIns="0" rIns="0" bIns="0" rtlCol="0"/>
          <a:lstStyle/>
          <a:p>
            <a:endParaRPr/>
          </a:p>
        </p:txBody>
      </p:sp>
      <p:sp>
        <p:nvSpPr>
          <p:cNvPr id="4" name="object 4"/>
          <p:cNvSpPr txBox="1"/>
          <p:nvPr/>
        </p:nvSpPr>
        <p:spPr>
          <a:xfrm>
            <a:off x="1323975" y="33049"/>
            <a:ext cx="6505575" cy="1163320"/>
          </a:xfrm>
          <a:prstGeom prst="rect">
            <a:avLst/>
          </a:prstGeom>
        </p:spPr>
        <p:txBody>
          <a:bodyPr vert="horz" wrap="square" lIns="0" tIns="0" rIns="0" bIns="0" rtlCol="0">
            <a:spAutoFit/>
          </a:bodyPr>
          <a:lstStyle/>
          <a:p>
            <a:pPr marL="1803400" marR="5080" indent="-1790700">
              <a:lnSpc>
                <a:spcPct val="100000"/>
              </a:lnSpc>
            </a:pPr>
            <a:r>
              <a:rPr sz="4000" spc="-450" dirty="0">
                <a:solidFill>
                  <a:srgbClr val="FFFFFF"/>
                </a:solidFill>
                <a:latin typeface="Arial"/>
                <a:cs typeface="Arial"/>
              </a:rPr>
              <a:t>T</a:t>
            </a:r>
            <a:r>
              <a:rPr sz="4000" spc="-25" dirty="0">
                <a:solidFill>
                  <a:srgbClr val="FFFFFF"/>
                </a:solidFill>
                <a:latin typeface="Arial"/>
                <a:cs typeface="Arial"/>
              </a:rPr>
              <a:t>oda</a:t>
            </a:r>
            <a:r>
              <a:rPr sz="4000" dirty="0">
                <a:solidFill>
                  <a:srgbClr val="FFFFFF"/>
                </a:solidFill>
                <a:latin typeface="Arial"/>
                <a:cs typeface="Arial"/>
              </a:rPr>
              <a:t>y</a:t>
            </a:r>
            <a:r>
              <a:rPr sz="4000" spc="85" dirty="0">
                <a:solidFill>
                  <a:srgbClr val="FFFFFF"/>
                </a:solidFill>
                <a:latin typeface="Arial"/>
                <a:cs typeface="Arial"/>
              </a:rPr>
              <a:t> </a:t>
            </a:r>
            <a:r>
              <a:rPr sz="4000" spc="-1960" dirty="0">
                <a:solidFill>
                  <a:srgbClr val="FFFFFF"/>
                </a:solidFill>
                <a:latin typeface="Wingdings"/>
                <a:cs typeface="Wingdings"/>
              </a:rPr>
              <a:t></a:t>
            </a:r>
            <a:r>
              <a:rPr sz="4000" spc="80" dirty="0">
                <a:solidFill>
                  <a:srgbClr val="FFFFFF"/>
                </a:solidFill>
                <a:latin typeface="Times New Roman"/>
                <a:cs typeface="Times New Roman"/>
              </a:rPr>
              <a:t> </a:t>
            </a:r>
            <a:r>
              <a:rPr sz="4000" spc="30" dirty="0">
                <a:solidFill>
                  <a:srgbClr val="FFFFFF"/>
                </a:solidFill>
                <a:latin typeface="Arial"/>
                <a:cs typeface="Arial"/>
              </a:rPr>
              <a:t>S</a:t>
            </a:r>
            <a:r>
              <a:rPr sz="4000" spc="-25" dirty="0">
                <a:solidFill>
                  <a:srgbClr val="FFFFFF"/>
                </a:solidFill>
                <a:latin typeface="Arial"/>
                <a:cs typeface="Arial"/>
              </a:rPr>
              <a:t>e</a:t>
            </a:r>
            <a:r>
              <a:rPr sz="4000" spc="10" dirty="0">
                <a:solidFill>
                  <a:srgbClr val="FFFFFF"/>
                </a:solidFill>
                <a:latin typeface="Arial"/>
                <a:cs typeface="Arial"/>
              </a:rPr>
              <a:t>l</a:t>
            </a:r>
            <a:r>
              <a:rPr sz="4000" spc="-20" dirty="0">
                <a:solidFill>
                  <a:srgbClr val="FFFFFF"/>
                </a:solidFill>
                <a:latin typeface="Arial"/>
                <a:cs typeface="Arial"/>
              </a:rPr>
              <a:t>f</a:t>
            </a:r>
            <a:r>
              <a:rPr sz="4000" spc="-35" dirty="0">
                <a:solidFill>
                  <a:srgbClr val="FFFFFF"/>
                </a:solidFill>
                <a:latin typeface="Arial"/>
                <a:cs typeface="Arial"/>
              </a:rPr>
              <a:t>-</a:t>
            </a:r>
            <a:r>
              <a:rPr sz="4000" spc="10" dirty="0">
                <a:solidFill>
                  <a:srgbClr val="FFFFFF"/>
                </a:solidFill>
                <a:latin typeface="Arial"/>
                <a:cs typeface="Arial"/>
              </a:rPr>
              <a:t>R</a:t>
            </a:r>
            <a:r>
              <a:rPr sz="4000" spc="-25" dirty="0">
                <a:solidFill>
                  <a:srgbClr val="FFFFFF"/>
                </a:solidFill>
                <a:latin typeface="Arial"/>
                <a:cs typeface="Arial"/>
              </a:rPr>
              <a:t>epo</a:t>
            </a:r>
            <a:r>
              <a:rPr sz="4000" spc="-35" dirty="0">
                <a:solidFill>
                  <a:srgbClr val="FFFFFF"/>
                </a:solidFill>
                <a:latin typeface="Arial"/>
                <a:cs typeface="Arial"/>
              </a:rPr>
              <a:t>r</a:t>
            </a:r>
            <a:r>
              <a:rPr sz="4000" spc="-20" dirty="0">
                <a:solidFill>
                  <a:srgbClr val="FFFFFF"/>
                </a:solidFill>
                <a:latin typeface="Arial"/>
                <a:cs typeface="Arial"/>
              </a:rPr>
              <a:t>t</a:t>
            </a:r>
            <a:r>
              <a:rPr sz="4000" spc="-25" dirty="0">
                <a:solidFill>
                  <a:srgbClr val="FFFFFF"/>
                </a:solidFill>
                <a:latin typeface="Arial"/>
                <a:cs typeface="Arial"/>
              </a:rPr>
              <a:t>e</a:t>
            </a:r>
            <a:r>
              <a:rPr sz="4000" dirty="0">
                <a:solidFill>
                  <a:srgbClr val="FFFFFF"/>
                </a:solidFill>
                <a:latin typeface="Arial"/>
                <a:cs typeface="Arial"/>
              </a:rPr>
              <a:t>d</a:t>
            </a:r>
            <a:r>
              <a:rPr sz="4000" spc="160" dirty="0">
                <a:solidFill>
                  <a:srgbClr val="FFFFFF"/>
                </a:solidFill>
                <a:latin typeface="Arial"/>
                <a:cs typeface="Arial"/>
              </a:rPr>
              <a:t> </a:t>
            </a:r>
            <a:r>
              <a:rPr sz="4000" spc="10" dirty="0">
                <a:solidFill>
                  <a:srgbClr val="FFFFFF"/>
                </a:solidFill>
                <a:latin typeface="Arial"/>
                <a:cs typeface="Arial"/>
              </a:rPr>
              <a:t>D</a:t>
            </a:r>
            <a:r>
              <a:rPr sz="4000" spc="-25" dirty="0">
                <a:solidFill>
                  <a:srgbClr val="FFFFFF"/>
                </a:solidFill>
                <a:latin typeface="Arial"/>
                <a:cs typeface="Arial"/>
              </a:rPr>
              <a:t>a</a:t>
            </a:r>
            <a:r>
              <a:rPr sz="4000" spc="-20" dirty="0">
                <a:solidFill>
                  <a:srgbClr val="FFFFFF"/>
                </a:solidFill>
                <a:latin typeface="Arial"/>
                <a:cs typeface="Arial"/>
              </a:rPr>
              <a:t>t</a:t>
            </a:r>
            <a:r>
              <a:rPr sz="4000" dirty="0">
                <a:solidFill>
                  <a:srgbClr val="FFFFFF"/>
                </a:solidFill>
                <a:latin typeface="Arial"/>
                <a:cs typeface="Arial"/>
              </a:rPr>
              <a:t>a </a:t>
            </a:r>
            <a:r>
              <a:rPr sz="4000" spc="30" dirty="0">
                <a:solidFill>
                  <a:srgbClr val="FFFFFF"/>
                </a:solidFill>
                <a:latin typeface="Arial"/>
                <a:cs typeface="Arial"/>
              </a:rPr>
              <a:t>S</a:t>
            </a:r>
            <a:r>
              <a:rPr sz="4000" spc="-25" dirty="0">
                <a:solidFill>
                  <a:srgbClr val="FFFFFF"/>
                </a:solidFill>
                <a:latin typeface="Arial"/>
                <a:cs typeface="Arial"/>
              </a:rPr>
              <a:t>o</a:t>
            </a:r>
            <a:r>
              <a:rPr sz="4000" dirty="0">
                <a:solidFill>
                  <a:srgbClr val="FFFFFF"/>
                </a:solidFill>
                <a:latin typeface="Arial"/>
                <a:cs typeface="Arial"/>
              </a:rPr>
              <a:t>c</a:t>
            </a:r>
            <a:r>
              <a:rPr sz="4000" spc="10" dirty="0">
                <a:solidFill>
                  <a:srgbClr val="FFFFFF"/>
                </a:solidFill>
                <a:latin typeface="Arial"/>
                <a:cs typeface="Arial"/>
              </a:rPr>
              <a:t>i</a:t>
            </a:r>
            <a:r>
              <a:rPr sz="4000" spc="-25" dirty="0">
                <a:solidFill>
                  <a:srgbClr val="FFFFFF"/>
                </a:solidFill>
                <a:latin typeface="Arial"/>
                <a:cs typeface="Arial"/>
              </a:rPr>
              <a:t>a</a:t>
            </a:r>
            <a:r>
              <a:rPr sz="4000" dirty="0">
                <a:solidFill>
                  <a:srgbClr val="FFFFFF"/>
                </a:solidFill>
                <a:latin typeface="Arial"/>
                <a:cs typeface="Arial"/>
              </a:rPr>
              <a:t>l</a:t>
            </a:r>
            <a:r>
              <a:rPr sz="4000" spc="-5" dirty="0">
                <a:solidFill>
                  <a:srgbClr val="FFFFFF"/>
                </a:solidFill>
                <a:latin typeface="Arial"/>
                <a:cs typeface="Arial"/>
              </a:rPr>
              <a:t> </a:t>
            </a:r>
            <a:r>
              <a:rPr sz="4000" spc="-35" dirty="0">
                <a:solidFill>
                  <a:srgbClr val="FFFFFF"/>
                </a:solidFill>
                <a:latin typeface="Arial"/>
                <a:cs typeface="Arial"/>
              </a:rPr>
              <a:t>M</a:t>
            </a:r>
            <a:r>
              <a:rPr sz="4000" spc="-25" dirty="0">
                <a:solidFill>
                  <a:srgbClr val="FFFFFF"/>
                </a:solidFill>
                <a:latin typeface="Arial"/>
                <a:cs typeface="Arial"/>
              </a:rPr>
              <a:t>ed</a:t>
            </a:r>
            <a:r>
              <a:rPr sz="4000" spc="10" dirty="0">
                <a:solidFill>
                  <a:srgbClr val="FFFFFF"/>
                </a:solidFill>
                <a:latin typeface="Arial"/>
                <a:cs typeface="Arial"/>
              </a:rPr>
              <a:t>i</a:t>
            </a:r>
            <a:r>
              <a:rPr sz="4000" dirty="0">
                <a:solidFill>
                  <a:srgbClr val="FFFFFF"/>
                </a:solidFill>
                <a:latin typeface="Arial"/>
                <a:cs typeface="Arial"/>
              </a:rPr>
              <a:t>a</a:t>
            </a:r>
            <a:endParaRPr sz="4000">
              <a:latin typeface="Arial"/>
              <a:cs typeface="Arial"/>
            </a:endParaRPr>
          </a:p>
        </p:txBody>
      </p:sp>
      <p:sp>
        <p:nvSpPr>
          <p:cNvPr id="5" name="object 5"/>
          <p:cNvSpPr/>
          <p:nvPr/>
        </p:nvSpPr>
        <p:spPr>
          <a:xfrm>
            <a:off x="152400" y="1206500"/>
            <a:ext cx="2463800" cy="24511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895600" y="1892300"/>
            <a:ext cx="2857500" cy="28575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00" y="0"/>
            <a:ext cx="3086100" cy="2057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91000" y="0"/>
            <a:ext cx="4953000" cy="2197100"/>
          </a:xfrm>
          <a:custGeom>
            <a:avLst/>
            <a:gdLst/>
            <a:ahLst/>
            <a:cxnLst/>
            <a:rect l="l" t="t" r="r" b="b"/>
            <a:pathLst>
              <a:path w="4953000" h="2197100">
                <a:moveTo>
                  <a:pt x="0" y="0"/>
                </a:moveTo>
                <a:lnTo>
                  <a:pt x="4953000" y="0"/>
                </a:lnTo>
                <a:lnTo>
                  <a:pt x="4953000" y="2197100"/>
                </a:lnTo>
                <a:lnTo>
                  <a:pt x="0" y="2197100"/>
                </a:lnTo>
                <a:lnTo>
                  <a:pt x="0" y="0"/>
                </a:lnTo>
                <a:close/>
              </a:path>
            </a:pathLst>
          </a:custGeom>
          <a:solidFill>
            <a:srgbClr val="004E00"/>
          </a:solidFill>
        </p:spPr>
        <p:txBody>
          <a:bodyPr wrap="square" lIns="0" tIns="0" rIns="0" bIns="0" rtlCol="0"/>
          <a:lstStyle/>
          <a:p>
            <a:endParaRPr/>
          </a:p>
        </p:txBody>
      </p:sp>
      <p:sp>
        <p:nvSpPr>
          <p:cNvPr id="4" name="object 4"/>
          <p:cNvSpPr txBox="1"/>
          <p:nvPr/>
        </p:nvSpPr>
        <p:spPr>
          <a:xfrm>
            <a:off x="4524406" y="252124"/>
            <a:ext cx="4142740" cy="1772920"/>
          </a:xfrm>
          <a:prstGeom prst="rect">
            <a:avLst/>
          </a:prstGeom>
        </p:spPr>
        <p:txBody>
          <a:bodyPr vert="horz" wrap="square" lIns="0" tIns="0" rIns="0" bIns="0" rtlCol="0">
            <a:spAutoFit/>
          </a:bodyPr>
          <a:lstStyle/>
          <a:p>
            <a:pPr marL="12065" marR="5080" indent="-12700" algn="ctr">
              <a:lnSpc>
                <a:spcPct val="100000"/>
              </a:lnSpc>
            </a:pPr>
            <a:r>
              <a:rPr sz="4000" spc="-15" dirty="0">
                <a:solidFill>
                  <a:srgbClr val="FFFFFF"/>
                </a:solidFill>
                <a:latin typeface="Arial"/>
                <a:cs typeface="Arial"/>
              </a:rPr>
              <a:t>I</a:t>
            </a:r>
            <a:r>
              <a:rPr sz="4000" spc="-25" dirty="0">
                <a:solidFill>
                  <a:srgbClr val="FFFFFF"/>
                </a:solidFill>
                <a:latin typeface="Arial"/>
                <a:cs typeface="Arial"/>
              </a:rPr>
              <a:t>n</a:t>
            </a:r>
            <a:r>
              <a:rPr sz="4000" spc="-15" dirty="0">
                <a:solidFill>
                  <a:srgbClr val="FFFFFF"/>
                </a:solidFill>
                <a:latin typeface="Arial"/>
                <a:cs typeface="Arial"/>
              </a:rPr>
              <a:t>t</a:t>
            </a:r>
            <a:r>
              <a:rPr sz="4000" spc="-25" dirty="0">
                <a:solidFill>
                  <a:srgbClr val="FFFFFF"/>
                </a:solidFill>
                <a:latin typeface="Arial"/>
                <a:cs typeface="Arial"/>
              </a:rPr>
              <a:t>eg</a:t>
            </a:r>
            <a:r>
              <a:rPr sz="4000" spc="-35" dirty="0">
                <a:solidFill>
                  <a:srgbClr val="FFFFFF"/>
                </a:solidFill>
                <a:latin typeface="Arial"/>
                <a:cs typeface="Arial"/>
              </a:rPr>
              <a:t>r</a:t>
            </a:r>
            <a:r>
              <a:rPr sz="4000" spc="-25" dirty="0">
                <a:solidFill>
                  <a:srgbClr val="FFFFFF"/>
                </a:solidFill>
                <a:latin typeface="Arial"/>
                <a:cs typeface="Arial"/>
              </a:rPr>
              <a:t>a</a:t>
            </a:r>
            <a:r>
              <a:rPr sz="4000" spc="-15"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r>
              <a:rPr sz="4000" spc="160" dirty="0">
                <a:solidFill>
                  <a:srgbClr val="FFFFFF"/>
                </a:solidFill>
                <a:latin typeface="Arial"/>
                <a:cs typeface="Arial"/>
              </a:rPr>
              <a:t> </a:t>
            </a:r>
            <a:r>
              <a:rPr sz="4000" spc="-1960" dirty="0">
                <a:solidFill>
                  <a:srgbClr val="FFFFFF"/>
                </a:solidFill>
                <a:latin typeface="Wingdings"/>
                <a:cs typeface="Wingdings"/>
              </a:rPr>
              <a:t></a:t>
            </a:r>
            <a:r>
              <a:rPr sz="4000" spc="-500" dirty="0">
                <a:solidFill>
                  <a:srgbClr val="FFFFFF"/>
                </a:solidFill>
                <a:latin typeface="Times New Roman"/>
                <a:cs typeface="Times New Roman"/>
              </a:rPr>
              <a:t> </a:t>
            </a:r>
            <a:r>
              <a:rPr sz="4000" spc="30" dirty="0">
                <a:solidFill>
                  <a:srgbClr val="FFFFFF"/>
                </a:solidFill>
                <a:latin typeface="Arial"/>
                <a:cs typeface="Arial"/>
              </a:rPr>
              <a:t>P</a:t>
            </a:r>
            <a:r>
              <a:rPr sz="4000" spc="-25" dirty="0">
                <a:solidFill>
                  <a:srgbClr val="FFFFFF"/>
                </a:solidFill>
                <a:latin typeface="Arial"/>
                <a:cs typeface="Arial"/>
              </a:rPr>
              <a:t>e</a:t>
            </a:r>
            <a:r>
              <a:rPr sz="4000" spc="-35" dirty="0">
                <a:solidFill>
                  <a:srgbClr val="FFFFFF"/>
                </a:solidFill>
                <a:latin typeface="Arial"/>
                <a:cs typeface="Arial"/>
              </a:rPr>
              <a:t>r</a:t>
            </a:r>
            <a:r>
              <a:rPr sz="4000" dirty="0">
                <a:solidFill>
                  <a:srgbClr val="FFFFFF"/>
                </a:solidFill>
                <a:latin typeface="Arial"/>
                <a:cs typeface="Arial"/>
              </a:rPr>
              <a:t>s</a:t>
            </a:r>
            <a:r>
              <a:rPr sz="4000" spc="-25" dirty="0">
                <a:solidFill>
                  <a:srgbClr val="FFFFFF"/>
                </a:solidFill>
                <a:latin typeface="Arial"/>
                <a:cs typeface="Arial"/>
              </a:rPr>
              <a:t>ona</a:t>
            </a:r>
            <a:r>
              <a:rPr sz="4000" spc="10" dirty="0">
                <a:solidFill>
                  <a:srgbClr val="FFFFFF"/>
                </a:solidFill>
                <a:latin typeface="Arial"/>
                <a:cs typeface="Arial"/>
              </a:rPr>
              <a:t>li</a:t>
            </a:r>
            <a:r>
              <a:rPr sz="4000" dirty="0">
                <a:solidFill>
                  <a:srgbClr val="FFFFFF"/>
                </a:solidFill>
                <a:latin typeface="Arial"/>
                <a:cs typeface="Arial"/>
              </a:rPr>
              <a:t>z</a:t>
            </a:r>
            <a:r>
              <a:rPr sz="4000" spc="-25" dirty="0">
                <a:solidFill>
                  <a:srgbClr val="FFFFFF"/>
                </a:solidFill>
                <a:latin typeface="Arial"/>
                <a:cs typeface="Arial"/>
              </a:rPr>
              <a:t>a</a:t>
            </a:r>
            <a:r>
              <a:rPr sz="4000" spc="-20"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r>
              <a:rPr sz="4000" spc="160" dirty="0">
                <a:solidFill>
                  <a:srgbClr val="FFFFFF"/>
                </a:solidFill>
                <a:latin typeface="Arial"/>
                <a:cs typeface="Arial"/>
              </a:rPr>
              <a:t> </a:t>
            </a:r>
            <a:r>
              <a:rPr sz="4000" spc="-1960" dirty="0">
                <a:solidFill>
                  <a:srgbClr val="FFFFFF"/>
                </a:solidFill>
                <a:latin typeface="Wingdings"/>
                <a:cs typeface="Wingdings"/>
              </a:rPr>
              <a:t></a:t>
            </a:r>
            <a:r>
              <a:rPr sz="4000" spc="-500" dirty="0">
                <a:solidFill>
                  <a:srgbClr val="FFFFFF"/>
                </a:solidFill>
                <a:latin typeface="Times New Roman"/>
                <a:cs typeface="Times New Roman"/>
              </a:rPr>
              <a:t> </a:t>
            </a:r>
            <a:r>
              <a:rPr sz="4000" spc="30" dirty="0">
                <a:solidFill>
                  <a:srgbClr val="FFFFFF"/>
                </a:solidFill>
                <a:latin typeface="Arial"/>
                <a:cs typeface="Arial"/>
              </a:rPr>
              <a:t>P</a:t>
            </a:r>
            <a:r>
              <a:rPr sz="4000" spc="-35" dirty="0">
                <a:solidFill>
                  <a:srgbClr val="FFFFFF"/>
                </a:solidFill>
                <a:latin typeface="Arial"/>
                <a:cs typeface="Arial"/>
              </a:rPr>
              <a:t>r</a:t>
            </a:r>
            <a:r>
              <a:rPr sz="4000" spc="-25" dirty="0">
                <a:solidFill>
                  <a:srgbClr val="FFFFFF"/>
                </a:solidFill>
                <a:latin typeface="Arial"/>
                <a:cs typeface="Arial"/>
              </a:rPr>
              <a:t>e</a:t>
            </a:r>
            <a:r>
              <a:rPr sz="4000" dirty="0">
                <a:solidFill>
                  <a:srgbClr val="FFFFFF"/>
                </a:solidFill>
                <a:latin typeface="Arial"/>
                <a:cs typeface="Arial"/>
              </a:rPr>
              <a:t>c</a:t>
            </a:r>
            <a:r>
              <a:rPr sz="4000" spc="10" dirty="0">
                <a:solidFill>
                  <a:srgbClr val="FFFFFF"/>
                </a:solidFill>
                <a:latin typeface="Arial"/>
                <a:cs typeface="Arial"/>
              </a:rPr>
              <a:t>i</a:t>
            </a:r>
            <a:r>
              <a:rPr sz="4000" dirty="0">
                <a:solidFill>
                  <a:srgbClr val="FFFFFF"/>
                </a:solidFill>
                <a:latin typeface="Arial"/>
                <a:cs typeface="Arial"/>
              </a:rPr>
              <a:t>s</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endParaRPr sz="4000">
              <a:latin typeface="Arial"/>
              <a:cs typeface="Arial"/>
            </a:endParaRPr>
          </a:p>
        </p:txBody>
      </p:sp>
      <p:sp>
        <p:nvSpPr>
          <p:cNvPr id="5" name="object 5"/>
          <p:cNvSpPr/>
          <p:nvPr/>
        </p:nvSpPr>
        <p:spPr>
          <a:xfrm>
            <a:off x="1371600" y="1663700"/>
            <a:ext cx="3390900" cy="189230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743200" y="3009900"/>
            <a:ext cx="3810000" cy="213360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421938" y="1035761"/>
            <a:ext cx="179705" cy="218440"/>
          </a:xfrm>
          <a:custGeom>
            <a:avLst/>
            <a:gdLst/>
            <a:ahLst/>
            <a:cxnLst/>
            <a:rect l="l" t="t" r="r" b="b"/>
            <a:pathLst>
              <a:path w="179704" h="218440">
                <a:moveTo>
                  <a:pt x="179222" y="0"/>
                </a:moveTo>
                <a:lnTo>
                  <a:pt x="0" y="0"/>
                </a:lnTo>
                <a:lnTo>
                  <a:pt x="0" y="218385"/>
                </a:lnTo>
                <a:lnTo>
                  <a:pt x="179222" y="218385"/>
                </a:lnTo>
                <a:lnTo>
                  <a:pt x="179222" y="0"/>
                </a:lnTo>
                <a:close/>
              </a:path>
            </a:pathLst>
          </a:custGeom>
          <a:solidFill>
            <a:srgbClr val="618FFD"/>
          </a:solidFill>
        </p:spPr>
        <p:txBody>
          <a:bodyPr wrap="square" lIns="0" tIns="0" rIns="0" bIns="0" rtlCol="0"/>
          <a:lstStyle/>
          <a:p>
            <a:endParaRPr/>
          </a:p>
        </p:txBody>
      </p:sp>
      <p:sp>
        <p:nvSpPr>
          <p:cNvPr id="8" name="object 8"/>
          <p:cNvSpPr/>
          <p:nvPr/>
        </p:nvSpPr>
        <p:spPr>
          <a:xfrm>
            <a:off x="3231553" y="856538"/>
            <a:ext cx="560070" cy="179705"/>
          </a:xfrm>
          <a:custGeom>
            <a:avLst/>
            <a:gdLst/>
            <a:ahLst/>
            <a:cxnLst/>
            <a:rect l="l" t="t" r="r" b="b"/>
            <a:pathLst>
              <a:path w="560070" h="179705">
                <a:moveTo>
                  <a:pt x="559993" y="0"/>
                </a:moveTo>
                <a:lnTo>
                  <a:pt x="0" y="0"/>
                </a:lnTo>
                <a:lnTo>
                  <a:pt x="0" y="179222"/>
                </a:lnTo>
                <a:lnTo>
                  <a:pt x="559993" y="179222"/>
                </a:lnTo>
                <a:lnTo>
                  <a:pt x="559993" y="0"/>
                </a:lnTo>
                <a:close/>
              </a:path>
            </a:pathLst>
          </a:custGeom>
          <a:solidFill>
            <a:srgbClr val="618FFD"/>
          </a:solidFill>
        </p:spPr>
        <p:txBody>
          <a:bodyPr wrap="square" lIns="0" tIns="0" rIns="0" bIns="0" rtlCol="0"/>
          <a:lstStyle/>
          <a:p>
            <a:endParaRPr/>
          </a:p>
        </p:txBody>
      </p:sp>
      <p:sp>
        <p:nvSpPr>
          <p:cNvPr id="9" name="object 9"/>
          <p:cNvSpPr/>
          <p:nvPr/>
        </p:nvSpPr>
        <p:spPr>
          <a:xfrm>
            <a:off x="3421938" y="638153"/>
            <a:ext cx="179705" cy="218440"/>
          </a:xfrm>
          <a:custGeom>
            <a:avLst/>
            <a:gdLst/>
            <a:ahLst/>
            <a:cxnLst/>
            <a:rect l="l" t="t" r="r" b="b"/>
            <a:pathLst>
              <a:path w="179704" h="218440">
                <a:moveTo>
                  <a:pt x="179222" y="0"/>
                </a:moveTo>
                <a:lnTo>
                  <a:pt x="0" y="0"/>
                </a:lnTo>
                <a:lnTo>
                  <a:pt x="0" y="218385"/>
                </a:lnTo>
                <a:lnTo>
                  <a:pt x="179222" y="218385"/>
                </a:lnTo>
                <a:lnTo>
                  <a:pt x="179222" y="0"/>
                </a:lnTo>
                <a:close/>
              </a:path>
            </a:pathLst>
          </a:custGeom>
          <a:solidFill>
            <a:srgbClr val="618FFD"/>
          </a:solidFill>
        </p:spPr>
        <p:txBody>
          <a:bodyPr wrap="square" lIns="0" tIns="0" rIns="0" bIns="0" rtlCol="0"/>
          <a:lstStyle/>
          <a:p>
            <a:endParaRPr/>
          </a:p>
        </p:txBody>
      </p:sp>
      <p:sp>
        <p:nvSpPr>
          <p:cNvPr id="10" name="object 10"/>
          <p:cNvSpPr/>
          <p:nvPr/>
        </p:nvSpPr>
        <p:spPr>
          <a:xfrm>
            <a:off x="3231552" y="638153"/>
            <a:ext cx="560070" cy="616585"/>
          </a:xfrm>
          <a:custGeom>
            <a:avLst/>
            <a:gdLst/>
            <a:ahLst/>
            <a:cxnLst/>
            <a:rect l="l" t="t" r="r" b="b"/>
            <a:pathLst>
              <a:path w="560070" h="616585">
                <a:moveTo>
                  <a:pt x="0" y="218384"/>
                </a:moveTo>
                <a:lnTo>
                  <a:pt x="190385" y="218384"/>
                </a:lnTo>
                <a:lnTo>
                  <a:pt x="190385" y="0"/>
                </a:lnTo>
                <a:lnTo>
                  <a:pt x="369608" y="0"/>
                </a:lnTo>
                <a:lnTo>
                  <a:pt x="369608" y="218384"/>
                </a:lnTo>
                <a:lnTo>
                  <a:pt x="559994" y="218384"/>
                </a:lnTo>
                <a:lnTo>
                  <a:pt x="559994" y="397607"/>
                </a:lnTo>
                <a:lnTo>
                  <a:pt x="369608" y="397607"/>
                </a:lnTo>
                <a:lnTo>
                  <a:pt x="369608" y="615992"/>
                </a:lnTo>
                <a:lnTo>
                  <a:pt x="190385" y="615992"/>
                </a:lnTo>
                <a:lnTo>
                  <a:pt x="190385" y="397607"/>
                </a:lnTo>
                <a:lnTo>
                  <a:pt x="0" y="397607"/>
                </a:lnTo>
                <a:lnTo>
                  <a:pt x="0" y="218384"/>
                </a:lnTo>
                <a:close/>
              </a:path>
            </a:pathLst>
          </a:custGeom>
          <a:ln w="12700">
            <a:solidFill>
              <a:srgbClr val="000000"/>
            </a:solidFill>
          </a:ln>
        </p:spPr>
        <p:txBody>
          <a:bodyPr wrap="square" lIns="0" tIns="0" rIns="0" bIns="0" rtlCol="0"/>
          <a:lstStyle/>
          <a:p>
            <a:endParaRPr/>
          </a:p>
        </p:txBody>
      </p:sp>
      <p:sp>
        <p:nvSpPr>
          <p:cNvPr id="11" name="object 11"/>
          <p:cNvSpPr/>
          <p:nvPr/>
        </p:nvSpPr>
        <p:spPr>
          <a:xfrm>
            <a:off x="5098338" y="2712161"/>
            <a:ext cx="179705" cy="218440"/>
          </a:xfrm>
          <a:custGeom>
            <a:avLst/>
            <a:gdLst/>
            <a:ahLst/>
            <a:cxnLst/>
            <a:rect l="l" t="t" r="r" b="b"/>
            <a:pathLst>
              <a:path w="179704" h="218439">
                <a:moveTo>
                  <a:pt x="179222" y="0"/>
                </a:moveTo>
                <a:lnTo>
                  <a:pt x="0" y="0"/>
                </a:lnTo>
                <a:lnTo>
                  <a:pt x="0" y="218385"/>
                </a:lnTo>
                <a:lnTo>
                  <a:pt x="179222" y="218385"/>
                </a:lnTo>
                <a:lnTo>
                  <a:pt x="179222" y="0"/>
                </a:lnTo>
                <a:close/>
              </a:path>
            </a:pathLst>
          </a:custGeom>
          <a:solidFill>
            <a:srgbClr val="618FFD"/>
          </a:solidFill>
        </p:spPr>
        <p:txBody>
          <a:bodyPr wrap="square" lIns="0" tIns="0" rIns="0" bIns="0" rtlCol="0"/>
          <a:lstStyle/>
          <a:p>
            <a:endParaRPr/>
          </a:p>
        </p:txBody>
      </p:sp>
      <p:sp>
        <p:nvSpPr>
          <p:cNvPr id="12" name="object 12"/>
          <p:cNvSpPr/>
          <p:nvPr/>
        </p:nvSpPr>
        <p:spPr>
          <a:xfrm>
            <a:off x="4907953" y="2532938"/>
            <a:ext cx="560070" cy="179705"/>
          </a:xfrm>
          <a:custGeom>
            <a:avLst/>
            <a:gdLst/>
            <a:ahLst/>
            <a:cxnLst/>
            <a:rect l="l" t="t" r="r" b="b"/>
            <a:pathLst>
              <a:path w="560070" h="179705">
                <a:moveTo>
                  <a:pt x="559993" y="0"/>
                </a:moveTo>
                <a:lnTo>
                  <a:pt x="0" y="0"/>
                </a:lnTo>
                <a:lnTo>
                  <a:pt x="0" y="179222"/>
                </a:lnTo>
                <a:lnTo>
                  <a:pt x="559993" y="179222"/>
                </a:lnTo>
                <a:lnTo>
                  <a:pt x="559993" y="0"/>
                </a:lnTo>
                <a:close/>
              </a:path>
            </a:pathLst>
          </a:custGeom>
          <a:solidFill>
            <a:srgbClr val="618FFD"/>
          </a:solidFill>
        </p:spPr>
        <p:txBody>
          <a:bodyPr wrap="square" lIns="0" tIns="0" rIns="0" bIns="0" rtlCol="0"/>
          <a:lstStyle/>
          <a:p>
            <a:endParaRPr/>
          </a:p>
        </p:txBody>
      </p:sp>
      <p:sp>
        <p:nvSpPr>
          <p:cNvPr id="13" name="object 13"/>
          <p:cNvSpPr/>
          <p:nvPr/>
        </p:nvSpPr>
        <p:spPr>
          <a:xfrm>
            <a:off x="5098338" y="2314553"/>
            <a:ext cx="179705" cy="218440"/>
          </a:xfrm>
          <a:custGeom>
            <a:avLst/>
            <a:gdLst/>
            <a:ahLst/>
            <a:cxnLst/>
            <a:rect l="l" t="t" r="r" b="b"/>
            <a:pathLst>
              <a:path w="179704" h="218439">
                <a:moveTo>
                  <a:pt x="179222" y="0"/>
                </a:moveTo>
                <a:lnTo>
                  <a:pt x="0" y="0"/>
                </a:lnTo>
                <a:lnTo>
                  <a:pt x="0" y="218385"/>
                </a:lnTo>
                <a:lnTo>
                  <a:pt x="179222" y="218385"/>
                </a:lnTo>
                <a:lnTo>
                  <a:pt x="179222" y="0"/>
                </a:lnTo>
                <a:close/>
              </a:path>
            </a:pathLst>
          </a:custGeom>
          <a:solidFill>
            <a:srgbClr val="618FFD"/>
          </a:solidFill>
        </p:spPr>
        <p:txBody>
          <a:bodyPr wrap="square" lIns="0" tIns="0" rIns="0" bIns="0" rtlCol="0"/>
          <a:lstStyle/>
          <a:p>
            <a:endParaRPr/>
          </a:p>
        </p:txBody>
      </p:sp>
      <p:sp>
        <p:nvSpPr>
          <p:cNvPr id="14" name="object 14"/>
          <p:cNvSpPr/>
          <p:nvPr/>
        </p:nvSpPr>
        <p:spPr>
          <a:xfrm>
            <a:off x="4907953" y="2314553"/>
            <a:ext cx="560070" cy="616585"/>
          </a:xfrm>
          <a:custGeom>
            <a:avLst/>
            <a:gdLst/>
            <a:ahLst/>
            <a:cxnLst/>
            <a:rect l="l" t="t" r="r" b="b"/>
            <a:pathLst>
              <a:path w="560070" h="616585">
                <a:moveTo>
                  <a:pt x="0" y="218384"/>
                </a:moveTo>
                <a:lnTo>
                  <a:pt x="190385" y="218384"/>
                </a:lnTo>
                <a:lnTo>
                  <a:pt x="190385" y="0"/>
                </a:lnTo>
                <a:lnTo>
                  <a:pt x="369608" y="0"/>
                </a:lnTo>
                <a:lnTo>
                  <a:pt x="369608" y="218384"/>
                </a:lnTo>
                <a:lnTo>
                  <a:pt x="559993" y="218384"/>
                </a:lnTo>
                <a:lnTo>
                  <a:pt x="559993" y="397607"/>
                </a:lnTo>
                <a:lnTo>
                  <a:pt x="369608" y="397607"/>
                </a:lnTo>
                <a:lnTo>
                  <a:pt x="369608" y="615992"/>
                </a:lnTo>
                <a:lnTo>
                  <a:pt x="190385" y="615992"/>
                </a:lnTo>
                <a:lnTo>
                  <a:pt x="190385" y="397607"/>
                </a:lnTo>
                <a:lnTo>
                  <a:pt x="0" y="397607"/>
                </a:lnTo>
                <a:lnTo>
                  <a:pt x="0" y="218384"/>
                </a:lnTo>
                <a:close/>
              </a:path>
            </a:pathLst>
          </a:custGeom>
          <a:ln w="12700">
            <a:solidFill>
              <a:srgbClr val="000000"/>
            </a:solidFill>
          </a:ln>
        </p:spPr>
        <p:txBody>
          <a:bodyPr wrap="square" lIns="0" tIns="0" rIns="0" bIns="0" rtlCol="0"/>
          <a:lstStyle/>
          <a:p>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11150" y="527050"/>
            <a:ext cx="1981200" cy="1752600"/>
          </a:xfrm>
          <a:custGeom>
            <a:avLst/>
            <a:gdLst/>
            <a:ahLst/>
            <a:cxnLst/>
            <a:rect l="l" t="t" r="r" b="b"/>
            <a:pathLst>
              <a:path w="1981200" h="1752600">
                <a:moveTo>
                  <a:pt x="990600" y="0"/>
                </a:moveTo>
                <a:lnTo>
                  <a:pt x="909355" y="2904"/>
                </a:lnTo>
                <a:lnTo>
                  <a:pt x="829919" y="11469"/>
                </a:lnTo>
                <a:lnTo>
                  <a:pt x="752547" y="25467"/>
                </a:lnTo>
                <a:lnTo>
                  <a:pt x="677493" y="44674"/>
                </a:lnTo>
                <a:lnTo>
                  <a:pt x="605013" y="68864"/>
                </a:lnTo>
                <a:lnTo>
                  <a:pt x="535362" y="97811"/>
                </a:lnTo>
                <a:lnTo>
                  <a:pt x="468794" y="131290"/>
                </a:lnTo>
                <a:lnTo>
                  <a:pt x="405564" y="169075"/>
                </a:lnTo>
                <a:lnTo>
                  <a:pt x="345928" y="210941"/>
                </a:lnTo>
                <a:lnTo>
                  <a:pt x="290140" y="256662"/>
                </a:lnTo>
                <a:lnTo>
                  <a:pt x="238455" y="306013"/>
                </a:lnTo>
                <a:lnTo>
                  <a:pt x="191128" y="358768"/>
                </a:lnTo>
                <a:lnTo>
                  <a:pt x="148414" y="414702"/>
                </a:lnTo>
                <a:lnTo>
                  <a:pt x="110568" y="473589"/>
                </a:lnTo>
                <a:lnTo>
                  <a:pt x="77846" y="535204"/>
                </a:lnTo>
                <a:lnTo>
                  <a:pt x="50501" y="599321"/>
                </a:lnTo>
                <a:lnTo>
                  <a:pt x="28789" y="665715"/>
                </a:lnTo>
                <a:lnTo>
                  <a:pt x="12965" y="734159"/>
                </a:lnTo>
                <a:lnTo>
                  <a:pt x="3283" y="804429"/>
                </a:lnTo>
                <a:lnTo>
                  <a:pt x="0" y="876300"/>
                </a:lnTo>
                <a:lnTo>
                  <a:pt x="3283" y="948170"/>
                </a:lnTo>
                <a:lnTo>
                  <a:pt x="12965" y="1018440"/>
                </a:lnTo>
                <a:lnTo>
                  <a:pt x="28789" y="1086884"/>
                </a:lnTo>
                <a:lnTo>
                  <a:pt x="50501" y="1153278"/>
                </a:lnTo>
                <a:lnTo>
                  <a:pt x="77846" y="1217395"/>
                </a:lnTo>
                <a:lnTo>
                  <a:pt x="110568" y="1279010"/>
                </a:lnTo>
                <a:lnTo>
                  <a:pt x="148414" y="1337897"/>
                </a:lnTo>
                <a:lnTo>
                  <a:pt x="191128" y="1393831"/>
                </a:lnTo>
                <a:lnTo>
                  <a:pt x="238455" y="1446586"/>
                </a:lnTo>
                <a:lnTo>
                  <a:pt x="290140" y="1495937"/>
                </a:lnTo>
                <a:lnTo>
                  <a:pt x="345928" y="1541658"/>
                </a:lnTo>
                <a:lnTo>
                  <a:pt x="405564" y="1583524"/>
                </a:lnTo>
                <a:lnTo>
                  <a:pt x="468794" y="1621309"/>
                </a:lnTo>
                <a:lnTo>
                  <a:pt x="535362" y="1654788"/>
                </a:lnTo>
                <a:lnTo>
                  <a:pt x="605013" y="1683735"/>
                </a:lnTo>
                <a:lnTo>
                  <a:pt x="677493" y="1707925"/>
                </a:lnTo>
                <a:lnTo>
                  <a:pt x="752547" y="1727132"/>
                </a:lnTo>
                <a:lnTo>
                  <a:pt x="829919" y="1741130"/>
                </a:lnTo>
                <a:lnTo>
                  <a:pt x="909355" y="1749695"/>
                </a:lnTo>
                <a:lnTo>
                  <a:pt x="990600" y="1752600"/>
                </a:lnTo>
                <a:lnTo>
                  <a:pt x="1071844" y="1749695"/>
                </a:lnTo>
                <a:lnTo>
                  <a:pt x="1151280" y="1741130"/>
                </a:lnTo>
                <a:lnTo>
                  <a:pt x="1228652" y="1727132"/>
                </a:lnTo>
                <a:lnTo>
                  <a:pt x="1303706" y="1707925"/>
                </a:lnTo>
                <a:lnTo>
                  <a:pt x="1376186" y="1683735"/>
                </a:lnTo>
                <a:lnTo>
                  <a:pt x="1445837" y="1654788"/>
                </a:lnTo>
                <a:lnTo>
                  <a:pt x="1512405" y="1621309"/>
                </a:lnTo>
                <a:lnTo>
                  <a:pt x="1575635" y="1583524"/>
                </a:lnTo>
                <a:lnTo>
                  <a:pt x="1635271" y="1541658"/>
                </a:lnTo>
                <a:lnTo>
                  <a:pt x="1691059" y="1495937"/>
                </a:lnTo>
                <a:lnTo>
                  <a:pt x="1742744" y="1446586"/>
                </a:lnTo>
                <a:lnTo>
                  <a:pt x="1790071" y="1393831"/>
                </a:lnTo>
                <a:lnTo>
                  <a:pt x="1832785" y="1337897"/>
                </a:lnTo>
                <a:lnTo>
                  <a:pt x="1870631" y="1279010"/>
                </a:lnTo>
                <a:lnTo>
                  <a:pt x="1903353" y="1217395"/>
                </a:lnTo>
                <a:lnTo>
                  <a:pt x="1930698" y="1153278"/>
                </a:lnTo>
                <a:lnTo>
                  <a:pt x="1952410" y="1086884"/>
                </a:lnTo>
                <a:lnTo>
                  <a:pt x="1968234" y="1018440"/>
                </a:lnTo>
                <a:lnTo>
                  <a:pt x="1977916" y="948170"/>
                </a:lnTo>
                <a:lnTo>
                  <a:pt x="1981200" y="876300"/>
                </a:lnTo>
                <a:lnTo>
                  <a:pt x="1977916" y="804429"/>
                </a:lnTo>
                <a:lnTo>
                  <a:pt x="1968234" y="734159"/>
                </a:lnTo>
                <a:lnTo>
                  <a:pt x="1952410" y="665715"/>
                </a:lnTo>
                <a:lnTo>
                  <a:pt x="1930698" y="599321"/>
                </a:lnTo>
                <a:lnTo>
                  <a:pt x="1903353" y="535204"/>
                </a:lnTo>
                <a:lnTo>
                  <a:pt x="1870631" y="473589"/>
                </a:lnTo>
                <a:lnTo>
                  <a:pt x="1832785" y="414702"/>
                </a:lnTo>
                <a:lnTo>
                  <a:pt x="1790071" y="358768"/>
                </a:lnTo>
                <a:lnTo>
                  <a:pt x="1742744" y="306013"/>
                </a:lnTo>
                <a:lnTo>
                  <a:pt x="1691059" y="256662"/>
                </a:lnTo>
                <a:lnTo>
                  <a:pt x="1635271" y="210941"/>
                </a:lnTo>
                <a:lnTo>
                  <a:pt x="1575635" y="169075"/>
                </a:lnTo>
                <a:lnTo>
                  <a:pt x="1512405" y="131290"/>
                </a:lnTo>
                <a:lnTo>
                  <a:pt x="1445837" y="97811"/>
                </a:lnTo>
                <a:lnTo>
                  <a:pt x="1376186" y="68864"/>
                </a:lnTo>
                <a:lnTo>
                  <a:pt x="1303706" y="44674"/>
                </a:lnTo>
                <a:lnTo>
                  <a:pt x="1228652" y="25467"/>
                </a:lnTo>
                <a:lnTo>
                  <a:pt x="1151280" y="11469"/>
                </a:lnTo>
                <a:lnTo>
                  <a:pt x="1071844" y="2904"/>
                </a:lnTo>
                <a:lnTo>
                  <a:pt x="990600" y="0"/>
                </a:lnTo>
                <a:close/>
              </a:path>
            </a:pathLst>
          </a:custGeom>
          <a:solidFill>
            <a:srgbClr val="618FFD"/>
          </a:solidFill>
        </p:spPr>
        <p:txBody>
          <a:bodyPr wrap="square" lIns="0" tIns="0" rIns="0" bIns="0" rtlCol="0"/>
          <a:lstStyle/>
          <a:p>
            <a:endParaRPr/>
          </a:p>
        </p:txBody>
      </p:sp>
      <p:sp>
        <p:nvSpPr>
          <p:cNvPr id="3" name="object 3"/>
          <p:cNvSpPr/>
          <p:nvPr/>
        </p:nvSpPr>
        <p:spPr>
          <a:xfrm>
            <a:off x="311150" y="527050"/>
            <a:ext cx="1981200" cy="1752600"/>
          </a:xfrm>
          <a:custGeom>
            <a:avLst/>
            <a:gdLst/>
            <a:ahLst/>
            <a:cxnLst/>
            <a:rect l="l" t="t" r="r" b="b"/>
            <a:pathLst>
              <a:path w="1981200" h="1752600">
                <a:moveTo>
                  <a:pt x="0" y="876300"/>
                </a:moveTo>
                <a:lnTo>
                  <a:pt x="3283" y="804429"/>
                </a:lnTo>
                <a:lnTo>
                  <a:pt x="12965" y="734159"/>
                </a:lnTo>
                <a:lnTo>
                  <a:pt x="28789" y="665715"/>
                </a:lnTo>
                <a:lnTo>
                  <a:pt x="50501" y="599321"/>
                </a:lnTo>
                <a:lnTo>
                  <a:pt x="77846" y="535204"/>
                </a:lnTo>
                <a:lnTo>
                  <a:pt x="110568" y="473589"/>
                </a:lnTo>
                <a:lnTo>
                  <a:pt x="148414" y="414702"/>
                </a:lnTo>
                <a:lnTo>
                  <a:pt x="191128" y="358768"/>
                </a:lnTo>
                <a:lnTo>
                  <a:pt x="238455" y="306013"/>
                </a:lnTo>
                <a:lnTo>
                  <a:pt x="290140" y="256662"/>
                </a:lnTo>
                <a:lnTo>
                  <a:pt x="345928" y="210941"/>
                </a:lnTo>
                <a:lnTo>
                  <a:pt x="405564" y="169075"/>
                </a:lnTo>
                <a:lnTo>
                  <a:pt x="468794" y="131289"/>
                </a:lnTo>
                <a:lnTo>
                  <a:pt x="535362" y="97811"/>
                </a:lnTo>
                <a:lnTo>
                  <a:pt x="605013" y="68864"/>
                </a:lnTo>
                <a:lnTo>
                  <a:pt x="677493" y="44674"/>
                </a:lnTo>
                <a:lnTo>
                  <a:pt x="752547" y="25467"/>
                </a:lnTo>
                <a:lnTo>
                  <a:pt x="829919" y="11469"/>
                </a:lnTo>
                <a:lnTo>
                  <a:pt x="909355" y="2904"/>
                </a:lnTo>
                <a:lnTo>
                  <a:pt x="990600" y="0"/>
                </a:lnTo>
                <a:lnTo>
                  <a:pt x="1071844" y="2904"/>
                </a:lnTo>
                <a:lnTo>
                  <a:pt x="1151280" y="11469"/>
                </a:lnTo>
                <a:lnTo>
                  <a:pt x="1228652" y="25467"/>
                </a:lnTo>
                <a:lnTo>
                  <a:pt x="1303706" y="44674"/>
                </a:lnTo>
                <a:lnTo>
                  <a:pt x="1376186" y="68864"/>
                </a:lnTo>
                <a:lnTo>
                  <a:pt x="1445837" y="97811"/>
                </a:lnTo>
                <a:lnTo>
                  <a:pt x="1512405" y="131289"/>
                </a:lnTo>
                <a:lnTo>
                  <a:pt x="1575635" y="169075"/>
                </a:lnTo>
                <a:lnTo>
                  <a:pt x="1635271" y="210941"/>
                </a:lnTo>
                <a:lnTo>
                  <a:pt x="1691059" y="256662"/>
                </a:lnTo>
                <a:lnTo>
                  <a:pt x="1742744" y="306013"/>
                </a:lnTo>
                <a:lnTo>
                  <a:pt x="1790071" y="358768"/>
                </a:lnTo>
                <a:lnTo>
                  <a:pt x="1832785" y="414702"/>
                </a:lnTo>
                <a:lnTo>
                  <a:pt x="1870631" y="473589"/>
                </a:lnTo>
                <a:lnTo>
                  <a:pt x="1903353" y="535204"/>
                </a:lnTo>
                <a:lnTo>
                  <a:pt x="1930698" y="599321"/>
                </a:lnTo>
                <a:lnTo>
                  <a:pt x="1952410" y="665715"/>
                </a:lnTo>
                <a:lnTo>
                  <a:pt x="1968234" y="734159"/>
                </a:lnTo>
                <a:lnTo>
                  <a:pt x="1977916" y="804429"/>
                </a:lnTo>
                <a:lnTo>
                  <a:pt x="1981200" y="876300"/>
                </a:lnTo>
                <a:lnTo>
                  <a:pt x="1977916" y="948170"/>
                </a:lnTo>
                <a:lnTo>
                  <a:pt x="1968234" y="1018440"/>
                </a:lnTo>
                <a:lnTo>
                  <a:pt x="1952410" y="1086885"/>
                </a:lnTo>
                <a:lnTo>
                  <a:pt x="1930698" y="1153278"/>
                </a:lnTo>
                <a:lnTo>
                  <a:pt x="1903353" y="1217395"/>
                </a:lnTo>
                <a:lnTo>
                  <a:pt x="1870631" y="1279010"/>
                </a:lnTo>
                <a:lnTo>
                  <a:pt x="1832785" y="1337897"/>
                </a:lnTo>
                <a:lnTo>
                  <a:pt x="1790071" y="1393831"/>
                </a:lnTo>
                <a:lnTo>
                  <a:pt x="1742744" y="1446586"/>
                </a:lnTo>
                <a:lnTo>
                  <a:pt x="1691059" y="1495937"/>
                </a:lnTo>
                <a:lnTo>
                  <a:pt x="1635271" y="1541658"/>
                </a:lnTo>
                <a:lnTo>
                  <a:pt x="1575635" y="1583524"/>
                </a:lnTo>
                <a:lnTo>
                  <a:pt x="1512405" y="1621310"/>
                </a:lnTo>
                <a:lnTo>
                  <a:pt x="1445837" y="1654788"/>
                </a:lnTo>
                <a:lnTo>
                  <a:pt x="1376186" y="1683736"/>
                </a:lnTo>
                <a:lnTo>
                  <a:pt x="1303706" y="1707925"/>
                </a:lnTo>
                <a:lnTo>
                  <a:pt x="1228652" y="1727132"/>
                </a:lnTo>
                <a:lnTo>
                  <a:pt x="1151280" y="1741130"/>
                </a:lnTo>
                <a:lnTo>
                  <a:pt x="1071844" y="1749695"/>
                </a:lnTo>
                <a:lnTo>
                  <a:pt x="990600" y="1752600"/>
                </a:lnTo>
                <a:lnTo>
                  <a:pt x="909355" y="1749695"/>
                </a:lnTo>
                <a:lnTo>
                  <a:pt x="829919" y="1741130"/>
                </a:lnTo>
                <a:lnTo>
                  <a:pt x="752547" y="1727132"/>
                </a:lnTo>
                <a:lnTo>
                  <a:pt x="677493" y="1707925"/>
                </a:lnTo>
                <a:lnTo>
                  <a:pt x="605013" y="1683736"/>
                </a:lnTo>
                <a:lnTo>
                  <a:pt x="535362" y="1654788"/>
                </a:lnTo>
                <a:lnTo>
                  <a:pt x="468794" y="1621310"/>
                </a:lnTo>
                <a:lnTo>
                  <a:pt x="405564" y="1583524"/>
                </a:lnTo>
                <a:lnTo>
                  <a:pt x="345928" y="1541658"/>
                </a:lnTo>
                <a:lnTo>
                  <a:pt x="290140" y="1495937"/>
                </a:lnTo>
                <a:lnTo>
                  <a:pt x="238455" y="1446586"/>
                </a:lnTo>
                <a:lnTo>
                  <a:pt x="191128" y="1393831"/>
                </a:lnTo>
                <a:lnTo>
                  <a:pt x="148414" y="1337897"/>
                </a:lnTo>
                <a:lnTo>
                  <a:pt x="110568" y="1279010"/>
                </a:lnTo>
                <a:lnTo>
                  <a:pt x="77846" y="1217395"/>
                </a:lnTo>
                <a:lnTo>
                  <a:pt x="50501" y="1153278"/>
                </a:lnTo>
                <a:lnTo>
                  <a:pt x="28789" y="1086885"/>
                </a:lnTo>
                <a:lnTo>
                  <a:pt x="12965" y="1018440"/>
                </a:lnTo>
                <a:lnTo>
                  <a:pt x="3283" y="948170"/>
                </a:lnTo>
                <a:lnTo>
                  <a:pt x="0" y="876300"/>
                </a:lnTo>
                <a:close/>
              </a:path>
            </a:pathLst>
          </a:custGeom>
          <a:ln w="12700">
            <a:solidFill>
              <a:srgbClr val="000000"/>
            </a:solidFill>
          </a:ln>
        </p:spPr>
        <p:txBody>
          <a:bodyPr wrap="square" lIns="0" tIns="0" rIns="0" bIns="0" rtlCol="0"/>
          <a:lstStyle/>
          <a:p>
            <a:endParaRPr/>
          </a:p>
        </p:txBody>
      </p:sp>
      <p:sp>
        <p:nvSpPr>
          <p:cNvPr id="4" name="object 4"/>
          <p:cNvSpPr txBox="1"/>
          <p:nvPr/>
        </p:nvSpPr>
        <p:spPr>
          <a:xfrm>
            <a:off x="813593" y="1252468"/>
            <a:ext cx="957580"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P</a:t>
            </a:r>
            <a:r>
              <a:rPr sz="2400" spc="-35" dirty="0">
                <a:solidFill>
                  <a:srgbClr val="FFFFFF"/>
                </a:solidFill>
                <a:latin typeface="Arial"/>
                <a:cs typeface="Arial"/>
              </a:rPr>
              <a:t>eopl</a:t>
            </a:r>
            <a:r>
              <a:rPr sz="2400" dirty="0">
                <a:solidFill>
                  <a:srgbClr val="FFFFFF"/>
                </a:solidFill>
                <a:latin typeface="Arial"/>
                <a:cs typeface="Arial"/>
              </a:rPr>
              <a:t>e</a:t>
            </a:r>
            <a:endParaRPr sz="2400">
              <a:latin typeface="Arial"/>
              <a:cs typeface="Arial"/>
            </a:endParaRPr>
          </a:p>
        </p:txBody>
      </p:sp>
      <p:sp>
        <p:nvSpPr>
          <p:cNvPr id="5" name="object 5"/>
          <p:cNvSpPr/>
          <p:nvPr/>
        </p:nvSpPr>
        <p:spPr>
          <a:xfrm>
            <a:off x="4349750" y="298450"/>
            <a:ext cx="2133600" cy="2057400"/>
          </a:xfrm>
          <a:custGeom>
            <a:avLst/>
            <a:gdLst/>
            <a:ahLst/>
            <a:cxnLst/>
            <a:rect l="l" t="t" r="r" b="b"/>
            <a:pathLst>
              <a:path w="2133600" h="2057400">
                <a:moveTo>
                  <a:pt x="1066800" y="0"/>
                </a:moveTo>
                <a:lnTo>
                  <a:pt x="979305" y="3410"/>
                </a:lnTo>
                <a:lnTo>
                  <a:pt x="893759" y="13463"/>
                </a:lnTo>
                <a:lnTo>
                  <a:pt x="810435" y="29896"/>
                </a:lnTo>
                <a:lnTo>
                  <a:pt x="729608" y="52443"/>
                </a:lnTo>
                <a:lnTo>
                  <a:pt x="651553" y="80840"/>
                </a:lnTo>
                <a:lnTo>
                  <a:pt x="576544" y="114821"/>
                </a:lnTo>
                <a:lnTo>
                  <a:pt x="504855" y="154122"/>
                </a:lnTo>
                <a:lnTo>
                  <a:pt x="436761" y="198479"/>
                </a:lnTo>
                <a:lnTo>
                  <a:pt x="372538" y="247626"/>
                </a:lnTo>
                <a:lnTo>
                  <a:pt x="312458" y="301299"/>
                </a:lnTo>
                <a:lnTo>
                  <a:pt x="256797" y="359232"/>
                </a:lnTo>
                <a:lnTo>
                  <a:pt x="205830" y="421162"/>
                </a:lnTo>
                <a:lnTo>
                  <a:pt x="159831" y="486824"/>
                </a:lnTo>
                <a:lnTo>
                  <a:pt x="119074" y="555952"/>
                </a:lnTo>
                <a:lnTo>
                  <a:pt x="83834" y="628283"/>
                </a:lnTo>
                <a:lnTo>
                  <a:pt x="54386" y="703551"/>
                </a:lnTo>
                <a:lnTo>
                  <a:pt x="31004" y="781491"/>
                </a:lnTo>
                <a:lnTo>
                  <a:pt x="13962" y="861839"/>
                </a:lnTo>
                <a:lnTo>
                  <a:pt x="3536" y="944330"/>
                </a:lnTo>
                <a:lnTo>
                  <a:pt x="0" y="1028700"/>
                </a:lnTo>
                <a:lnTo>
                  <a:pt x="3536" y="1113069"/>
                </a:lnTo>
                <a:lnTo>
                  <a:pt x="13962" y="1195560"/>
                </a:lnTo>
                <a:lnTo>
                  <a:pt x="31004" y="1275908"/>
                </a:lnTo>
                <a:lnTo>
                  <a:pt x="54386" y="1353848"/>
                </a:lnTo>
                <a:lnTo>
                  <a:pt x="83834" y="1429116"/>
                </a:lnTo>
                <a:lnTo>
                  <a:pt x="119074" y="1501447"/>
                </a:lnTo>
                <a:lnTo>
                  <a:pt x="159831" y="1570575"/>
                </a:lnTo>
                <a:lnTo>
                  <a:pt x="205830" y="1636237"/>
                </a:lnTo>
                <a:lnTo>
                  <a:pt x="256797" y="1698167"/>
                </a:lnTo>
                <a:lnTo>
                  <a:pt x="312458" y="1756100"/>
                </a:lnTo>
                <a:lnTo>
                  <a:pt x="372538" y="1809773"/>
                </a:lnTo>
                <a:lnTo>
                  <a:pt x="436761" y="1858920"/>
                </a:lnTo>
                <a:lnTo>
                  <a:pt x="504855" y="1903277"/>
                </a:lnTo>
                <a:lnTo>
                  <a:pt x="576544" y="1942578"/>
                </a:lnTo>
                <a:lnTo>
                  <a:pt x="651553" y="1976559"/>
                </a:lnTo>
                <a:lnTo>
                  <a:pt x="729608" y="2004956"/>
                </a:lnTo>
                <a:lnTo>
                  <a:pt x="810435" y="2027503"/>
                </a:lnTo>
                <a:lnTo>
                  <a:pt x="893759" y="2043936"/>
                </a:lnTo>
                <a:lnTo>
                  <a:pt x="979305" y="2053989"/>
                </a:lnTo>
                <a:lnTo>
                  <a:pt x="1066800" y="2057400"/>
                </a:lnTo>
                <a:lnTo>
                  <a:pt x="1154294" y="2053989"/>
                </a:lnTo>
                <a:lnTo>
                  <a:pt x="1239840" y="2043936"/>
                </a:lnTo>
                <a:lnTo>
                  <a:pt x="1323164" y="2027503"/>
                </a:lnTo>
                <a:lnTo>
                  <a:pt x="1403991" y="2004956"/>
                </a:lnTo>
                <a:lnTo>
                  <a:pt x="1482046" y="1976559"/>
                </a:lnTo>
                <a:lnTo>
                  <a:pt x="1557055" y="1942578"/>
                </a:lnTo>
                <a:lnTo>
                  <a:pt x="1628744" y="1903277"/>
                </a:lnTo>
                <a:lnTo>
                  <a:pt x="1696838" y="1858920"/>
                </a:lnTo>
                <a:lnTo>
                  <a:pt x="1761061" y="1809773"/>
                </a:lnTo>
                <a:lnTo>
                  <a:pt x="1821141" y="1756100"/>
                </a:lnTo>
                <a:lnTo>
                  <a:pt x="1876802" y="1698167"/>
                </a:lnTo>
                <a:lnTo>
                  <a:pt x="1927769" y="1636237"/>
                </a:lnTo>
                <a:lnTo>
                  <a:pt x="1973768" y="1570575"/>
                </a:lnTo>
                <a:lnTo>
                  <a:pt x="2014525" y="1501447"/>
                </a:lnTo>
                <a:lnTo>
                  <a:pt x="2049765" y="1429116"/>
                </a:lnTo>
                <a:lnTo>
                  <a:pt x="2079213" y="1353848"/>
                </a:lnTo>
                <a:lnTo>
                  <a:pt x="2102595" y="1275908"/>
                </a:lnTo>
                <a:lnTo>
                  <a:pt x="2119637" y="1195560"/>
                </a:lnTo>
                <a:lnTo>
                  <a:pt x="2130063" y="1113069"/>
                </a:lnTo>
                <a:lnTo>
                  <a:pt x="2133600" y="1028700"/>
                </a:lnTo>
                <a:lnTo>
                  <a:pt x="2130063" y="944330"/>
                </a:lnTo>
                <a:lnTo>
                  <a:pt x="2119637" y="861839"/>
                </a:lnTo>
                <a:lnTo>
                  <a:pt x="2102595" y="781491"/>
                </a:lnTo>
                <a:lnTo>
                  <a:pt x="2079213" y="703551"/>
                </a:lnTo>
                <a:lnTo>
                  <a:pt x="2049765" y="628283"/>
                </a:lnTo>
                <a:lnTo>
                  <a:pt x="2014525" y="555952"/>
                </a:lnTo>
                <a:lnTo>
                  <a:pt x="1973768" y="486824"/>
                </a:lnTo>
                <a:lnTo>
                  <a:pt x="1927769" y="421162"/>
                </a:lnTo>
                <a:lnTo>
                  <a:pt x="1876802" y="359232"/>
                </a:lnTo>
                <a:lnTo>
                  <a:pt x="1821141" y="301299"/>
                </a:lnTo>
                <a:lnTo>
                  <a:pt x="1761061" y="247626"/>
                </a:lnTo>
                <a:lnTo>
                  <a:pt x="1696838" y="198479"/>
                </a:lnTo>
                <a:lnTo>
                  <a:pt x="1628744" y="154122"/>
                </a:lnTo>
                <a:lnTo>
                  <a:pt x="1557055" y="114821"/>
                </a:lnTo>
                <a:lnTo>
                  <a:pt x="1482046" y="80840"/>
                </a:lnTo>
                <a:lnTo>
                  <a:pt x="1403991" y="52443"/>
                </a:lnTo>
                <a:lnTo>
                  <a:pt x="1323164" y="29896"/>
                </a:lnTo>
                <a:lnTo>
                  <a:pt x="1239840" y="13463"/>
                </a:lnTo>
                <a:lnTo>
                  <a:pt x="1154294" y="3410"/>
                </a:lnTo>
                <a:lnTo>
                  <a:pt x="1066800" y="0"/>
                </a:lnTo>
                <a:close/>
              </a:path>
            </a:pathLst>
          </a:custGeom>
          <a:solidFill>
            <a:srgbClr val="618FFD"/>
          </a:solidFill>
        </p:spPr>
        <p:txBody>
          <a:bodyPr wrap="square" lIns="0" tIns="0" rIns="0" bIns="0" rtlCol="0"/>
          <a:lstStyle/>
          <a:p>
            <a:endParaRPr/>
          </a:p>
        </p:txBody>
      </p:sp>
      <p:sp>
        <p:nvSpPr>
          <p:cNvPr id="6" name="object 6"/>
          <p:cNvSpPr/>
          <p:nvPr/>
        </p:nvSpPr>
        <p:spPr>
          <a:xfrm>
            <a:off x="4349750" y="298450"/>
            <a:ext cx="2133600" cy="2057400"/>
          </a:xfrm>
          <a:custGeom>
            <a:avLst/>
            <a:gdLst/>
            <a:ahLst/>
            <a:cxnLst/>
            <a:rect l="l" t="t" r="r" b="b"/>
            <a:pathLst>
              <a:path w="2133600" h="2057400">
                <a:moveTo>
                  <a:pt x="0" y="1028700"/>
                </a:moveTo>
                <a:lnTo>
                  <a:pt x="3536" y="944330"/>
                </a:lnTo>
                <a:lnTo>
                  <a:pt x="13962" y="861839"/>
                </a:lnTo>
                <a:lnTo>
                  <a:pt x="31004" y="781491"/>
                </a:lnTo>
                <a:lnTo>
                  <a:pt x="54386" y="703551"/>
                </a:lnTo>
                <a:lnTo>
                  <a:pt x="83834" y="628283"/>
                </a:lnTo>
                <a:lnTo>
                  <a:pt x="119074" y="555953"/>
                </a:lnTo>
                <a:lnTo>
                  <a:pt x="159831" y="486824"/>
                </a:lnTo>
                <a:lnTo>
                  <a:pt x="205830" y="421163"/>
                </a:lnTo>
                <a:lnTo>
                  <a:pt x="256797" y="359232"/>
                </a:lnTo>
                <a:lnTo>
                  <a:pt x="312458" y="301299"/>
                </a:lnTo>
                <a:lnTo>
                  <a:pt x="372538" y="247626"/>
                </a:lnTo>
                <a:lnTo>
                  <a:pt x="436761" y="198479"/>
                </a:lnTo>
                <a:lnTo>
                  <a:pt x="504855" y="154122"/>
                </a:lnTo>
                <a:lnTo>
                  <a:pt x="576544" y="114821"/>
                </a:lnTo>
                <a:lnTo>
                  <a:pt x="651553" y="80840"/>
                </a:lnTo>
                <a:lnTo>
                  <a:pt x="729608" y="52443"/>
                </a:lnTo>
                <a:lnTo>
                  <a:pt x="810435" y="29896"/>
                </a:lnTo>
                <a:lnTo>
                  <a:pt x="893759" y="13463"/>
                </a:lnTo>
                <a:lnTo>
                  <a:pt x="979305" y="3410"/>
                </a:lnTo>
                <a:lnTo>
                  <a:pt x="1066800" y="0"/>
                </a:lnTo>
                <a:lnTo>
                  <a:pt x="1154294" y="3410"/>
                </a:lnTo>
                <a:lnTo>
                  <a:pt x="1239840" y="13463"/>
                </a:lnTo>
                <a:lnTo>
                  <a:pt x="1323164" y="29896"/>
                </a:lnTo>
                <a:lnTo>
                  <a:pt x="1403991" y="52443"/>
                </a:lnTo>
                <a:lnTo>
                  <a:pt x="1482046" y="80840"/>
                </a:lnTo>
                <a:lnTo>
                  <a:pt x="1557055" y="114821"/>
                </a:lnTo>
                <a:lnTo>
                  <a:pt x="1628744" y="154122"/>
                </a:lnTo>
                <a:lnTo>
                  <a:pt x="1696838" y="198479"/>
                </a:lnTo>
                <a:lnTo>
                  <a:pt x="1761061" y="247626"/>
                </a:lnTo>
                <a:lnTo>
                  <a:pt x="1821141" y="301299"/>
                </a:lnTo>
                <a:lnTo>
                  <a:pt x="1876802" y="359232"/>
                </a:lnTo>
                <a:lnTo>
                  <a:pt x="1927769" y="421163"/>
                </a:lnTo>
                <a:lnTo>
                  <a:pt x="1973768" y="486824"/>
                </a:lnTo>
                <a:lnTo>
                  <a:pt x="2014525" y="555953"/>
                </a:lnTo>
                <a:lnTo>
                  <a:pt x="2049765" y="628283"/>
                </a:lnTo>
                <a:lnTo>
                  <a:pt x="2079213" y="703551"/>
                </a:lnTo>
                <a:lnTo>
                  <a:pt x="2102595" y="781491"/>
                </a:lnTo>
                <a:lnTo>
                  <a:pt x="2119637" y="861839"/>
                </a:lnTo>
                <a:lnTo>
                  <a:pt x="2130063" y="944330"/>
                </a:lnTo>
                <a:lnTo>
                  <a:pt x="2133600" y="1028700"/>
                </a:lnTo>
                <a:lnTo>
                  <a:pt x="2130063" y="1113069"/>
                </a:lnTo>
                <a:lnTo>
                  <a:pt x="2119637" y="1195560"/>
                </a:lnTo>
                <a:lnTo>
                  <a:pt x="2102595" y="1275908"/>
                </a:lnTo>
                <a:lnTo>
                  <a:pt x="2079213" y="1353848"/>
                </a:lnTo>
                <a:lnTo>
                  <a:pt x="2049765" y="1429116"/>
                </a:lnTo>
                <a:lnTo>
                  <a:pt x="2014525" y="1501446"/>
                </a:lnTo>
                <a:lnTo>
                  <a:pt x="1973768" y="1570575"/>
                </a:lnTo>
                <a:lnTo>
                  <a:pt x="1927769" y="1636236"/>
                </a:lnTo>
                <a:lnTo>
                  <a:pt x="1876802" y="1698166"/>
                </a:lnTo>
                <a:lnTo>
                  <a:pt x="1821141" y="1756100"/>
                </a:lnTo>
                <a:lnTo>
                  <a:pt x="1761061" y="1809773"/>
                </a:lnTo>
                <a:lnTo>
                  <a:pt x="1696838" y="1858920"/>
                </a:lnTo>
                <a:lnTo>
                  <a:pt x="1628744" y="1903277"/>
                </a:lnTo>
                <a:lnTo>
                  <a:pt x="1557055" y="1942578"/>
                </a:lnTo>
                <a:lnTo>
                  <a:pt x="1482046" y="1976559"/>
                </a:lnTo>
                <a:lnTo>
                  <a:pt x="1403991" y="2004956"/>
                </a:lnTo>
                <a:lnTo>
                  <a:pt x="1323164" y="2027503"/>
                </a:lnTo>
                <a:lnTo>
                  <a:pt x="1239840" y="2043936"/>
                </a:lnTo>
                <a:lnTo>
                  <a:pt x="1154294" y="2053989"/>
                </a:lnTo>
                <a:lnTo>
                  <a:pt x="1066800" y="2057400"/>
                </a:lnTo>
                <a:lnTo>
                  <a:pt x="979305" y="2053989"/>
                </a:lnTo>
                <a:lnTo>
                  <a:pt x="893759" y="2043936"/>
                </a:lnTo>
                <a:lnTo>
                  <a:pt x="810435" y="2027503"/>
                </a:lnTo>
                <a:lnTo>
                  <a:pt x="729608" y="2004956"/>
                </a:lnTo>
                <a:lnTo>
                  <a:pt x="651553" y="1976559"/>
                </a:lnTo>
                <a:lnTo>
                  <a:pt x="576544" y="1942578"/>
                </a:lnTo>
                <a:lnTo>
                  <a:pt x="504855" y="1903277"/>
                </a:lnTo>
                <a:lnTo>
                  <a:pt x="436761" y="1858920"/>
                </a:lnTo>
                <a:lnTo>
                  <a:pt x="372538" y="1809773"/>
                </a:lnTo>
                <a:lnTo>
                  <a:pt x="312458" y="1756100"/>
                </a:lnTo>
                <a:lnTo>
                  <a:pt x="256797" y="1698166"/>
                </a:lnTo>
                <a:lnTo>
                  <a:pt x="205830" y="1636236"/>
                </a:lnTo>
                <a:lnTo>
                  <a:pt x="159831" y="1570575"/>
                </a:lnTo>
                <a:lnTo>
                  <a:pt x="119074" y="1501446"/>
                </a:lnTo>
                <a:lnTo>
                  <a:pt x="83834" y="1429116"/>
                </a:lnTo>
                <a:lnTo>
                  <a:pt x="54386" y="1353848"/>
                </a:lnTo>
                <a:lnTo>
                  <a:pt x="31004" y="1275908"/>
                </a:lnTo>
                <a:lnTo>
                  <a:pt x="13962" y="1195560"/>
                </a:lnTo>
                <a:lnTo>
                  <a:pt x="3536" y="1113069"/>
                </a:lnTo>
                <a:lnTo>
                  <a:pt x="0" y="1028700"/>
                </a:lnTo>
                <a:close/>
              </a:path>
            </a:pathLst>
          </a:custGeom>
          <a:ln w="12700">
            <a:solidFill>
              <a:srgbClr val="000000"/>
            </a:solidFill>
          </a:ln>
        </p:spPr>
        <p:txBody>
          <a:bodyPr wrap="square" lIns="0" tIns="0" rIns="0" bIns="0" rtlCol="0"/>
          <a:lstStyle/>
          <a:p>
            <a:endParaRPr/>
          </a:p>
        </p:txBody>
      </p:sp>
      <p:sp>
        <p:nvSpPr>
          <p:cNvPr id="7" name="object 7"/>
          <p:cNvSpPr txBox="1"/>
          <p:nvPr/>
        </p:nvSpPr>
        <p:spPr>
          <a:xfrm>
            <a:off x="4836318" y="1176268"/>
            <a:ext cx="1130935" cy="330200"/>
          </a:xfrm>
          <a:prstGeom prst="rect">
            <a:avLst/>
          </a:prstGeom>
        </p:spPr>
        <p:txBody>
          <a:bodyPr vert="horz" wrap="square" lIns="0" tIns="0" rIns="0" bIns="0" rtlCol="0">
            <a:spAutoFit/>
          </a:bodyPr>
          <a:lstStyle/>
          <a:p>
            <a:pPr marL="12700">
              <a:lnSpc>
                <a:spcPct val="100000"/>
              </a:lnSpc>
            </a:pPr>
            <a:r>
              <a:rPr sz="2400" spc="-5" dirty="0">
                <a:solidFill>
                  <a:srgbClr val="FFFFFF"/>
                </a:solidFill>
                <a:latin typeface="Arial"/>
                <a:cs typeface="Arial"/>
              </a:rPr>
              <a:t>S</a:t>
            </a:r>
            <a:r>
              <a:rPr sz="2400" spc="-35" dirty="0">
                <a:solidFill>
                  <a:srgbClr val="FFFFFF"/>
                </a:solidFill>
                <a:latin typeface="Arial"/>
                <a:cs typeface="Arial"/>
              </a:rPr>
              <a:t>en</a:t>
            </a:r>
            <a:r>
              <a:rPr sz="2400" dirty="0">
                <a:solidFill>
                  <a:srgbClr val="FFFFFF"/>
                </a:solidFill>
                <a:latin typeface="Arial"/>
                <a:cs typeface="Arial"/>
              </a:rPr>
              <a:t>s</a:t>
            </a:r>
            <a:r>
              <a:rPr sz="2400" spc="-35" dirty="0">
                <a:solidFill>
                  <a:srgbClr val="FFFFFF"/>
                </a:solidFill>
                <a:latin typeface="Arial"/>
                <a:cs typeface="Arial"/>
              </a:rPr>
              <a:t>o</a:t>
            </a:r>
            <a:r>
              <a:rPr sz="2400" dirty="0">
                <a:solidFill>
                  <a:srgbClr val="FFFFFF"/>
                </a:solidFill>
                <a:latin typeface="Arial"/>
                <a:cs typeface="Arial"/>
              </a:rPr>
              <a:t>rs</a:t>
            </a:r>
            <a:endParaRPr sz="2400">
              <a:latin typeface="Arial"/>
              <a:cs typeface="Arial"/>
            </a:endParaRPr>
          </a:p>
        </p:txBody>
      </p:sp>
      <p:sp>
        <p:nvSpPr>
          <p:cNvPr id="8" name="object 8"/>
          <p:cNvSpPr/>
          <p:nvPr/>
        </p:nvSpPr>
        <p:spPr>
          <a:xfrm>
            <a:off x="2063750" y="1974850"/>
            <a:ext cx="2286000" cy="2209800"/>
          </a:xfrm>
          <a:custGeom>
            <a:avLst/>
            <a:gdLst/>
            <a:ahLst/>
            <a:cxnLst/>
            <a:rect l="l" t="t" r="r" b="b"/>
            <a:pathLst>
              <a:path w="2286000" h="2209800">
                <a:moveTo>
                  <a:pt x="1143000" y="0"/>
                </a:moveTo>
                <a:lnTo>
                  <a:pt x="1049256" y="3662"/>
                </a:lnTo>
                <a:lnTo>
                  <a:pt x="957599" y="14461"/>
                </a:lnTo>
                <a:lnTo>
                  <a:pt x="868323" y="32111"/>
                </a:lnTo>
                <a:lnTo>
                  <a:pt x="781723" y="56328"/>
                </a:lnTo>
                <a:lnTo>
                  <a:pt x="698092" y="86828"/>
                </a:lnTo>
                <a:lnTo>
                  <a:pt x="617725" y="123326"/>
                </a:lnTo>
                <a:lnTo>
                  <a:pt x="540916" y="165539"/>
                </a:lnTo>
                <a:lnTo>
                  <a:pt x="467959" y="213181"/>
                </a:lnTo>
                <a:lnTo>
                  <a:pt x="399147" y="265969"/>
                </a:lnTo>
                <a:lnTo>
                  <a:pt x="334777" y="323617"/>
                </a:lnTo>
                <a:lnTo>
                  <a:pt x="275140" y="385842"/>
                </a:lnTo>
                <a:lnTo>
                  <a:pt x="220532" y="452360"/>
                </a:lnTo>
                <a:lnTo>
                  <a:pt x="171247" y="522885"/>
                </a:lnTo>
                <a:lnTo>
                  <a:pt x="127579" y="597134"/>
                </a:lnTo>
                <a:lnTo>
                  <a:pt x="89822" y="674822"/>
                </a:lnTo>
                <a:lnTo>
                  <a:pt x="58270" y="755666"/>
                </a:lnTo>
                <a:lnTo>
                  <a:pt x="33218" y="839379"/>
                </a:lnTo>
                <a:lnTo>
                  <a:pt x="14959" y="925679"/>
                </a:lnTo>
                <a:lnTo>
                  <a:pt x="3789" y="1014280"/>
                </a:lnTo>
                <a:lnTo>
                  <a:pt x="0" y="1104900"/>
                </a:lnTo>
                <a:lnTo>
                  <a:pt x="3789" y="1195519"/>
                </a:lnTo>
                <a:lnTo>
                  <a:pt x="14959" y="1284120"/>
                </a:lnTo>
                <a:lnTo>
                  <a:pt x="33218" y="1370420"/>
                </a:lnTo>
                <a:lnTo>
                  <a:pt x="58270" y="1454133"/>
                </a:lnTo>
                <a:lnTo>
                  <a:pt x="89822" y="1534977"/>
                </a:lnTo>
                <a:lnTo>
                  <a:pt x="127579" y="1612665"/>
                </a:lnTo>
                <a:lnTo>
                  <a:pt x="171247" y="1686914"/>
                </a:lnTo>
                <a:lnTo>
                  <a:pt x="220532" y="1757439"/>
                </a:lnTo>
                <a:lnTo>
                  <a:pt x="275140" y="1823957"/>
                </a:lnTo>
                <a:lnTo>
                  <a:pt x="334777" y="1886182"/>
                </a:lnTo>
                <a:lnTo>
                  <a:pt x="399147" y="1943830"/>
                </a:lnTo>
                <a:lnTo>
                  <a:pt x="467959" y="1996618"/>
                </a:lnTo>
                <a:lnTo>
                  <a:pt x="540916" y="2044260"/>
                </a:lnTo>
                <a:lnTo>
                  <a:pt x="617725" y="2086473"/>
                </a:lnTo>
                <a:lnTo>
                  <a:pt x="698092" y="2122971"/>
                </a:lnTo>
                <a:lnTo>
                  <a:pt x="781723" y="2153471"/>
                </a:lnTo>
                <a:lnTo>
                  <a:pt x="868323" y="2177688"/>
                </a:lnTo>
                <a:lnTo>
                  <a:pt x="957599" y="2195338"/>
                </a:lnTo>
                <a:lnTo>
                  <a:pt x="1049256" y="2206137"/>
                </a:lnTo>
                <a:lnTo>
                  <a:pt x="1143000" y="2209800"/>
                </a:lnTo>
                <a:lnTo>
                  <a:pt x="1236743" y="2206137"/>
                </a:lnTo>
                <a:lnTo>
                  <a:pt x="1328400" y="2195338"/>
                </a:lnTo>
                <a:lnTo>
                  <a:pt x="1417676" y="2177688"/>
                </a:lnTo>
                <a:lnTo>
                  <a:pt x="1504276" y="2153471"/>
                </a:lnTo>
                <a:lnTo>
                  <a:pt x="1587907" y="2122971"/>
                </a:lnTo>
                <a:lnTo>
                  <a:pt x="1668274" y="2086473"/>
                </a:lnTo>
                <a:lnTo>
                  <a:pt x="1745083" y="2044260"/>
                </a:lnTo>
                <a:lnTo>
                  <a:pt x="1818040" y="1996618"/>
                </a:lnTo>
                <a:lnTo>
                  <a:pt x="1886852" y="1943830"/>
                </a:lnTo>
                <a:lnTo>
                  <a:pt x="1951222" y="1886182"/>
                </a:lnTo>
                <a:lnTo>
                  <a:pt x="2010859" y="1823957"/>
                </a:lnTo>
                <a:lnTo>
                  <a:pt x="2065467" y="1757439"/>
                </a:lnTo>
                <a:lnTo>
                  <a:pt x="2114752" y="1686914"/>
                </a:lnTo>
                <a:lnTo>
                  <a:pt x="2158420" y="1612665"/>
                </a:lnTo>
                <a:lnTo>
                  <a:pt x="2196177" y="1534977"/>
                </a:lnTo>
                <a:lnTo>
                  <a:pt x="2227729" y="1454133"/>
                </a:lnTo>
                <a:lnTo>
                  <a:pt x="2252781" y="1370420"/>
                </a:lnTo>
                <a:lnTo>
                  <a:pt x="2271040" y="1284120"/>
                </a:lnTo>
                <a:lnTo>
                  <a:pt x="2282210" y="1195519"/>
                </a:lnTo>
                <a:lnTo>
                  <a:pt x="2286000" y="1104900"/>
                </a:lnTo>
                <a:lnTo>
                  <a:pt x="2282210" y="1014280"/>
                </a:lnTo>
                <a:lnTo>
                  <a:pt x="2271040" y="925679"/>
                </a:lnTo>
                <a:lnTo>
                  <a:pt x="2252781" y="839379"/>
                </a:lnTo>
                <a:lnTo>
                  <a:pt x="2227729" y="755666"/>
                </a:lnTo>
                <a:lnTo>
                  <a:pt x="2196177" y="674822"/>
                </a:lnTo>
                <a:lnTo>
                  <a:pt x="2158420" y="597134"/>
                </a:lnTo>
                <a:lnTo>
                  <a:pt x="2114752" y="522885"/>
                </a:lnTo>
                <a:lnTo>
                  <a:pt x="2065467" y="452360"/>
                </a:lnTo>
                <a:lnTo>
                  <a:pt x="2010859" y="385842"/>
                </a:lnTo>
                <a:lnTo>
                  <a:pt x="1951222" y="323617"/>
                </a:lnTo>
                <a:lnTo>
                  <a:pt x="1886852" y="265969"/>
                </a:lnTo>
                <a:lnTo>
                  <a:pt x="1818040" y="213181"/>
                </a:lnTo>
                <a:lnTo>
                  <a:pt x="1745083" y="165539"/>
                </a:lnTo>
                <a:lnTo>
                  <a:pt x="1668274" y="123326"/>
                </a:lnTo>
                <a:lnTo>
                  <a:pt x="1587907" y="86828"/>
                </a:lnTo>
                <a:lnTo>
                  <a:pt x="1504276" y="56328"/>
                </a:lnTo>
                <a:lnTo>
                  <a:pt x="1417676" y="32111"/>
                </a:lnTo>
                <a:lnTo>
                  <a:pt x="1328400" y="14461"/>
                </a:lnTo>
                <a:lnTo>
                  <a:pt x="1236743" y="3662"/>
                </a:lnTo>
                <a:lnTo>
                  <a:pt x="1143000" y="0"/>
                </a:lnTo>
                <a:close/>
              </a:path>
            </a:pathLst>
          </a:custGeom>
          <a:solidFill>
            <a:srgbClr val="618FFD"/>
          </a:solidFill>
        </p:spPr>
        <p:txBody>
          <a:bodyPr wrap="square" lIns="0" tIns="0" rIns="0" bIns="0" rtlCol="0"/>
          <a:lstStyle/>
          <a:p>
            <a:endParaRPr/>
          </a:p>
        </p:txBody>
      </p:sp>
      <p:sp>
        <p:nvSpPr>
          <p:cNvPr id="9" name="object 9"/>
          <p:cNvSpPr/>
          <p:nvPr/>
        </p:nvSpPr>
        <p:spPr>
          <a:xfrm>
            <a:off x="2063750" y="1974850"/>
            <a:ext cx="2286000" cy="2209800"/>
          </a:xfrm>
          <a:custGeom>
            <a:avLst/>
            <a:gdLst/>
            <a:ahLst/>
            <a:cxnLst/>
            <a:rect l="l" t="t" r="r" b="b"/>
            <a:pathLst>
              <a:path w="2286000" h="2209800">
                <a:moveTo>
                  <a:pt x="0" y="1104900"/>
                </a:moveTo>
                <a:lnTo>
                  <a:pt x="3789" y="1014281"/>
                </a:lnTo>
                <a:lnTo>
                  <a:pt x="14959" y="925679"/>
                </a:lnTo>
                <a:lnTo>
                  <a:pt x="33218" y="839379"/>
                </a:lnTo>
                <a:lnTo>
                  <a:pt x="58270" y="755666"/>
                </a:lnTo>
                <a:lnTo>
                  <a:pt x="89822" y="674823"/>
                </a:lnTo>
                <a:lnTo>
                  <a:pt x="127579" y="597134"/>
                </a:lnTo>
                <a:lnTo>
                  <a:pt x="171247" y="522885"/>
                </a:lnTo>
                <a:lnTo>
                  <a:pt x="220532" y="452360"/>
                </a:lnTo>
                <a:lnTo>
                  <a:pt x="275140" y="385842"/>
                </a:lnTo>
                <a:lnTo>
                  <a:pt x="334776" y="323617"/>
                </a:lnTo>
                <a:lnTo>
                  <a:pt x="399147" y="265969"/>
                </a:lnTo>
                <a:lnTo>
                  <a:pt x="467959" y="213181"/>
                </a:lnTo>
                <a:lnTo>
                  <a:pt x="540916" y="165539"/>
                </a:lnTo>
                <a:lnTo>
                  <a:pt x="617725" y="123326"/>
                </a:lnTo>
                <a:lnTo>
                  <a:pt x="698092" y="86828"/>
                </a:lnTo>
                <a:lnTo>
                  <a:pt x="781723" y="56328"/>
                </a:lnTo>
                <a:lnTo>
                  <a:pt x="868323" y="32111"/>
                </a:lnTo>
                <a:lnTo>
                  <a:pt x="957599" y="14461"/>
                </a:lnTo>
                <a:lnTo>
                  <a:pt x="1049256" y="3662"/>
                </a:lnTo>
                <a:lnTo>
                  <a:pt x="1143000" y="0"/>
                </a:lnTo>
                <a:lnTo>
                  <a:pt x="1236743" y="3662"/>
                </a:lnTo>
                <a:lnTo>
                  <a:pt x="1328400" y="14461"/>
                </a:lnTo>
                <a:lnTo>
                  <a:pt x="1417676" y="32111"/>
                </a:lnTo>
                <a:lnTo>
                  <a:pt x="1504276" y="56328"/>
                </a:lnTo>
                <a:lnTo>
                  <a:pt x="1587907" y="86828"/>
                </a:lnTo>
                <a:lnTo>
                  <a:pt x="1668274" y="123326"/>
                </a:lnTo>
                <a:lnTo>
                  <a:pt x="1745083" y="165539"/>
                </a:lnTo>
                <a:lnTo>
                  <a:pt x="1818041" y="213181"/>
                </a:lnTo>
                <a:lnTo>
                  <a:pt x="1886852" y="265969"/>
                </a:lnTo>
                <a:lnTo>
                  <a:pt x="1951223" y="323617"/>
                </a:lnTo>
                <a:lnTo>
                  <a:pt x="2010859" y="385842"/>
                </a:lnTo>
                <a:lnTo>
                  <a:pt x="2065467" y="452360"/>
                </a:lnTo>
                <a:lnTo>
                  <a:pt x="2114752" y="522885"/>
                </a:lnTo>
                <a:lnTo>
                  <a:pt x="2158420" y="597134"/>
                </a:lnTo>
                <a:lnTo>
                  <a:pt x="2196177" y="674823"/>
                </a:lnTo>
                <a:lnTo>
                  <a:pt x="2227729" y="755666"/>
                </a:lnTo>
                <a:lnTo>
                  <a:pt x="2252781" y="839379"/>
                </a:lnTo>
                <a:lnTo>
                  <a:pt x="2271040" y="925679"/>
                </a:lnTo>
                <a:lnTo>
                  <a:pt x="2282211" y="1014281"/>
                </a:lnTo>
                <a:lnTo>
                  <a:pt x="2286000" y="1104900"/>
                </a:lnTo>
                <a:lnTo>
                  <a:pt x="2282211" y="1195519"/>
                </a:lnTo>
                <a:lnTo>
                  <a:pt x="2271040" y="1284120"/>
                </a:lnTo>
                <a:lnTo>
                  <a:pt x="2252781" y="1370420"/>
                </a:lnTo>
                <a:lnTo>
                  <a:pt x="2227729" y="1454134"/>
                </a:lnTo>
                <a:lnTo>
                  <a:pt x="2196177" y="1534977"/>
                </a:lnTo>
                <a:lnTo>
                  <a:pt x="2158420" y="1612665"/>
                </a:lnTo>
                <a:lnTo>
                  <a:pt x="2114752" y="1686914"/>
                </a:lnTo>
                <a:lnTo>
                  <a:pt x="2065467" y="1757439"/>
                </a:lnTo>
                <a:lnTo>
                  <a:pt x="2010859" y="1823957"/>
                </a:lnTo>
                <a:lnTo>
                  <a:pt x="1951223" y="1886182"/>
                </a:lnTo>
                <a:lnTo>
                  <a:pt x="1886852" y="1943831"/>
                </a:lnTo>
                <a:lnTo>
                  <a:pt x="1818041" y="1996618"/>
                </a:lnTo>
                <a:lnTo>
                  <a:pt x="1745083" y="2044260"/>
                </a:lnTo>
                <a:lnTo>
                  <a:pt x="1668274" y="2086473"/>
                </a:lnTo>
                <a:lnTo>
                  <a:pt x="1587907" y="2122971"/>
                </a:lnTo>
                <a:lnTo>
                  <a:pt x="1504276" y="2153471"/>
                </a:lnTo>
                <a:lnTo>
                  <a:pt x="1417676" y="2177688"/>
                </a:lnTo>
                <a:lnTo>
                  <a:pt x="1328400" y="2195338"/>
                </a:lnTo>
                <a:lnTo>
                  <a:pt x="1236743" y="2206137"/>
                </a:lnTo>
                <a:lnTo>
                  <a:pt x="1143000" y="2209800"/>
                </a:lnTo>
                <a:lnTo>
                  <a:pt x="1049256" y="2206137"/>
                </a:lnTo>
                <a:lnTo>
                  <a:pt x="957599" y="2195338"/>
                </a:lnTo>
                <a:lnTo>
                  <a:pt x="868323" y="2177688"/>
                </a:lnTo>
                <a:lnTo>
                  <a:pt x="781723" y="2153471"/>
                </a:lnTo>
                <a:lnTo>
                  <a:pt x="698092" y="2122971"/>
                </a:lnTo>
                <a:lnTo>
                  <a:pt x="617725" y="2086473"/>
                </a:lnTo>
                <a:lnTo>
                  <a:pt x="540916" y="2044260"/>
                </a:lnTo>
                <a:lnTo>
                  <a:pt x="467959" y="1996618"/>
                </a:lnTo>
                <a:lnTo>
                  <a:pt x="399147" y="1943831"/>
                </a:lnTo>
                <a:lnTo>
                  <a:pt x="334776" y="1886182"/>
                </a:lnTo>
                <a:lnTo>
                  <a:pt x="275140" y="1823957"/>
                </a:lnTo>
                <a:lnTo>
                  <a:pt x="220532" y="1757439"/>
                </a:lnTo>
                <a:lnTo>
                  <a:pt x="171247" y="1686914"/>
                </a:lnTo>
                <a:lnTo>
                  <a:pt x="127579" y="1612665"/>
                </a:lnTo>
                <a:lnTo>
                  <a:pt x="89822" y="1534977"/>
                </a:lnTo>
                <a:lnTo>
                  <a:pt x="58270" y="1454134"/>
                </a:lnTo>
                <a:lnTo>
                  <a:pt x="33218" y="1370420"/>
                </a:lnTo>
                <a:lnTo>
                  <a:pt x="14959" y="1284120"/>
                </a:lnTo>
                <a:lnTo>
                  <a:pt x="3789" y="1195519"/>
                </a:lnTo>
                <a:lnTo>
                  <a:pt x="0" y="1104900"/>
                </a:lnTo>
                <a:close/>
              </a:path>
            </a:pathLst>
          </a:custGeom>
          <a:ln w="12700">
            <a:solidFill>
              <a:srgbClr val="000000"/>
            </a:solidFill>
          </a:ln>
        </p:spPr>
        <p:txBody>
          <a:bodyPr wrap="square" lIns="0" tIns="0" rIns="0" bIns="0" rtlCol="0"/>
          <a:lstStyle/>
          <a:p>
            <a:endParaRPr/>
          </a:p>
        </p:txBody>
      </p:sp>
      <p:sp>
        <p:nvSpPr>
          <p:cNvPr id="10" name="object 10"/>
          <p:cNvSpPr txBox="1"/>
          <p:nvPr/>
        </p:nvSpPr>
        <p:spPr>
          <a:xfrm>
            <a:off x="2267711" y="2928868"/>
            <a:ext cx="1880235" cy="330200"/>
          </a:xfrm>
          <a:prstGeom prst="rect">
            <a:avLst/>
          </a:prstGeom>
        </p:spPr>
        <p:txBody>
          <a:bodyPr vert="horz" wrap="square" lIns="0" tIns="0" rIns="0" bIns="0" rtlCol="0">
            <a:spAutoFit/>
          </a:bodyPr>
          <a:lstStyle/>
          <a:p>
            <a:pPr marL="12700">
              <a:lnSpc>
                <a:spcPct val="100000"/>
              </a:lnSpc>
            </a:pPr>
            <a:r>
              <a:rPr sz="2400" spc="25" dirty="0">
                <a:solidFill>
                  <a:srgbClr val="FFFFFF"/>
                </a:solidFill>
                <a:latin typeface="Arial"/>
                <a:cs typeface="Arial"/>
              </a:rPr>
              <a:t>O</a:t>
            </a:r>
            <a:r>
              <a:rPr sz="2400" dirty="0">
                <a:solidFill>
                  <a:srgbClr val="FFFFFF"/>
                </a:solidFill>
                <a:latin typeface="Arial"/>
                <a:cs typeface="Arial"/>
              </a:rPr>
              <a:t>r</a:t>
            </a:r>
            <a:r>
              <a:rPr sz="2400" spc="-35" dirty="0">
                <a:solidFill>
                  <a:srgbClr val="FFFFFF"/>
                </a:solidFill>
                <a:latin typeface="Arial"/>
                <a:cs typeface="Arial"/>
              </a:rPr>
              <a:t>gani</a:t>
            </a:r>
            <a:r>
              <a:rPr sz="2400" dirty="0">
                <a:solidFill>
                  <a:srgbClr val="FFFFFF"/>
                </a:solidFill>
                <a:latin typeface="Arial"/>
                <a:cs typeface="Arial"/>
              </a:rPr>
              <a:t>z</a:t>
            </a:r>
            <a:r>
              <a:rPr sz="2400" spc="-35" dirty="0">
                <a:solidFill>
                  <a:srgbClr val="FFFFFF"/>
                </a:solidFill>
                <a:latin typeface="Arial"/>
                <a:cs typeface="Arial"/>
              </a:rPr>
              <a:t>a</a:t>
            </a:r>
            <a:r>
              <a:rPr sz="2400" spc="25" dirty="0">
                <a:solidFill>
                  <a:srgbClr val="FFFFFF"/>
                </a:solidFill>
                <a:latin typeface="Arial"/>
                <a:cs typeface="Arial"/>
              </a:rPr>
              <a:t>t</a:t>
            </a:r>
            <a:r>
              <a:rPr sz="2400" spc="-35" dirty="0">
                <a:solidFill>
                  <a:srgbClr val="FFFFFF"/>
                </a:solidFill>
                <a:latin typeface="Arial"/>
                <a:cs typeface="Arial"/>
              </a:rPr>
              <a:t>ion</a:t>
            </a:r>
            <a:r>
              <a:rPr sz="2400" dirty="0">
                <a:solidFill>
                  <a:srgbClr val="FFFFFF"/>
                </a:solidFill>
                <a:latin typeface="Arial"/>
                <a:cs typeface="Arial"/>
              </a:rPr>
              <a:t>s</a:t>
            </a:r>
            <a:endParaRPr sz="2400">
              <a:latin typeface="Arial"/>
              <a:cs typeface="Arial"/>
            </a:endParaRPr>
          </a:p>
        </p:txBody>
      </p:sp>
      <p:sp>
        <p:nvSpPr>
          <p:cNvPr id="11" name="object 11"/>
          <p:cNvSpPr/>
          <p:nvPr/>
        </p:nvSpPr>
        <p:spPr>
          <a:xfrm>
            <a:off x="2276759" y="1112817"/>
            <a:ext cx="771525" cy="335280"/>
          </a:xfrm>
          <a:custGeom>
            <a:avLst/>
            <a:gdLst/>
            <a:ahLst/>
            <a:cxnLst/>
            <a:rect l="l" t="t" r="r" b="b"/>
            <a:pathLst>
              <a:path w="771525" h="335280">
                <a:moveTo>
                  <a:pt x="679573" y="183121"/>
                </a:moveTo>
                <a:lnTo>
                  <a:pt x="570574" y="183121"/>
                </a:lnTo>
                <a:lnTo>
                  <a:pt x="482015" y="269520"/>
                </a:lnTo>
                <a:lnTo>
                  <a:pt x="474593" y="279632"/>
                </a:lnTo>
                <a:lnTo>
                  <a:pt x="470936" y="291173"/>
                </a:lnTo>
                <a:lnTo>
                  <a:pt x="471057" y="303176"/>
                </a:lnTo>
                <a:lnTo>
                  <a:pt x="474968" y="314673"/>
                </a:lnTo>
                <a:lnTo>
                  <a:pt x="487283" y="326937"/>
                </a:lnTo>
                <a:lnTo>
                  <a:pt x="497870" y="333064"/>
                </a:lnTo>
                <a:lnTo>
                  <a:pt x="507583" y="334877"/>
                </a:lnTo>
                <a:lnTo>
                  <a:pt x="508225" y="334877"/>
                </a:lnTo>
                <a:lnTo>
                  <a:pt x="520688" y="332939"/>
                </a:lnTo>
                <a:lnTo>
                  <a:pt x="532142" y="326768"/>
                </a:lnTo>
                <a:lnTo>
                  <a:pt x="679573" y="183121"/>
                </a:lnTo>
                <a:close/>
              </a:path>
              <a:path w="771525" h="335280">
                <a:moveTo>
                  <a:pt x="441867" y="0"/>
                </a:moveTo>
                <a:lnTo>
                  <a:pt x="429808" y="2669"/>
                </a:lnTo>
                <a:lnTo>
                  <a:pt x="419304" y="8983"/>
                </a:lnTo>
                <a:lnTo>
                  <a:pt x="411260" y="18445"/>
                </a:lnTo>
                <a:lnTo>
                  <a:pt x="407970" y="33503"/>
                </a:lnTo>
                <a:lnTo>
                  <a:pt x="408456" y="46712"/>
                </a:lnTo>
                <a:lnTo>
                  <a:pt x="412256" y="57811"/>
                </a:lnTo>
                <a:lnTo>
                  <a:pt x="418911" y="66540"/>
                </a:lnTo>
                <a:lnTo>
                  <a:pt x="427960" y="72639"/>
                </a:lnTo>
                <a:lnTo>
                  <a:pt x="552093" y="109197"/>
                </a:lnTo>
                <a:lnTo>
                  <a:pt x="0" y="247220"/>
                </a:lnTo>
                <a:lnTo>
                  <a:pt x="18481" y="321144"/>
                </a:lnTo>
                <a:lnTo>
                  <a:pt x="570574" y="183121"/>
                </a:lnTo>
                <a:lnTo>
                  <a:pt x="679573" y="183121"/>
                </a:lnTo>
                <a:lnTo>
                  <a:pt x="771411" y="93639"/>
                </a:lnTo>
                <a:lnTo>
                  <a:pt x="454581" y="1470"/>
                </a:lnTo>
                <a:lnTo>
                  <a:pt x="441867" y="0"/>
                </a:lnTo>
                <a:close/>
              </a:path>
            </a:pathLst>
          </a:custGeom>
          <a:solidFill>
            <a:srgbClr val="009D00"/>
          </a:solidFill>
        </p:spPr>
        <p:txBody>
          <a:bodyPr wrap="square" lIns="0" tIns="0" rIns="0" bIns="0" rtlCol="0"/>
          <a:lstStyle/>
          <a:p>
            <a:endParaRPr/>
          </a:p>
        </p:txBody>
      </p:sp>
      <p:sp>
        <p:nvSpPr>
          <p:cNvPr id="12" name="object 12"/>
          <p:cNvSpPr/>
          <p:nvPr/>
        </p:nvSpPr>
        <p:spPr>
          <a:xfrm>
            <a:off x="3352624" y="1070904"/>
            <a:ext cx="995680" cy="340995"/>
          </a:xfrm>
          <a:custGeom>
            <a:avLst/>
            <a:gdLst/>
            <a:ahLst/>
            <a:cxnLst/>
            <a:rect l="l" t="t" r="r" b="b"/>
            <a:pathLst>
              <a:path w="995679" h="340994">
                <a:moveTo>
                  <a:pt x="314281" y="0"/>
                </a:moveTo>
                <a:lnTo>
                  <a:pt x="302195" y="3081"/>
                </a:lnTo>
                <a:lnTo>
                  <a:pt x="0" y="135575"/>
                </a:lnTo>
                <a:lnTo>
                  <a:pt x="268044" y="336014"/>
                </a:lnTo>
                <a:lnTo>
                  <a:pt x="279950" y="340381"/>
                </a:lnTo>
                <a:lnTo>
                  <a:pt x="292332" y="340630"/>
                </a:lnTo>
                <a:lnTo>
                  <a:pt x="293362" y="340468"/>
                </a:lnTo>
                <a:lnTo>
                  <a:pt x="302615" y="337289"/>
                </a:lnTo>
                <a:lnTo>
                  <a:pt x="312241" y="329645"/>
                </a:lnTo>
                <a:lnTo>
                  <a:pt x="322873" y="315567"/>
                </a:lnTo>
                <a:lnTo>
                  <a:pt x="325016" y="303817"/>
                </a:lnTo>
                <a:lnTo>
                  <a:pt x="323458" y="292100"/>
                </a:lnTo>
                <a:lnTo>
                  <a:pt x="318332" y="281331"/>
                </a:lnTo>
                <a:lnTo>
                  <a:pt x="309766" y="272424"/>
                </a:lnTo>
                <a:lnTo>
                  <a:pt x="210748" y="198244"/>
                </a:lnTo>
                <a:lnTo>
                  <a:pt x="875522" y="198244"/>
                </a:lnTo>
                <a:lnTo>
                  <a:pt x="219482" y="122547"/>
                </a:lnTo>
                <a:lnTo>
                  <a:pt x="339831" y="68818"/>
                </a:lnTo>
                <a:lnTo>
                  <a:pt x="347151" y="61428"/>
                </a:lnTo>
                <a:lnTo>
                  <a:pt x="351874" y="51932"/>
                </a:lnTo>
                <a:lnTo>
                  <a:pt x="353606" y="40576"/>
                </a:lnTo>
                <a:lnTo>
                  <a:pt x="351949" y="27605"/>
                </a:lnTo>
                <a:lnTo>
                  <a:pt x="346508" y="13265"/>
                </a:lnTo>
                <a:lnTo>
                  <a:pt x="337324" y="5437"/>
                </a:lnTo>
                <a:lnTo>
                  <a:pt x="326286" y="900"/>
                </a:lnTo>
                <a:lnTo>
                  <a:pt x="314281" y="0"/>
                </a:lnTo>
                <a:close/>
              </a:path>
              <a:path w="995679" h="340994">
                <a:moveTo>
                  <a:pt x="875522" y="198244"/>
                </a:moveTo>
                <a:lnTo>
                  <a:pt x="210748" y="198244"/>
                </a:lnTo>
                <a:lnTo>
                  <a:pt x="986407" y="287744"/>
                </a:lnTo>
                <a:lnTo>
                  <a:pt x="995142" y="212046"/>
                </a:lnTo>
                <a:lnTo>
                  <a:pt x="875522" y="198244"/>
                </a:lnTo>
                <a:close/>
              </a:path>
            </a:pathLst>
          </a:custGeom>
          <a:solidFill>
            <a:srgbClr val="009D00"/>
          </a:solidFill>
        </p:spPr>
        <p:txBody>
          <a:bodyPr wrap="square" lIns="0" tIns="0" rIns="0" bIns="0" rtlCol="0"/>
          <a:lstStyle/>
          <a:p>
            <a:endParaRPr/>
          </a:p>
        </p:txBody>
      </p:sp>
      <p:sp>
        <p:nvSpPr>
          <p:cNvPr id="13" name="object 13"/>
          <p:cNvSpPr/>
          <p:nvPr/>
        </p:nvSpPr>
        <p:spPr>
          <a:xfrm>
            <a:off x="3068469" y="1358724"/>
            <a:ext cx="340995" cy="614680"/>
          </a:xfrm>
          <a:custGeom>
            <a:avLst/>
            <a:gdLst/>
            <a:ahLst/>
            <a:cxnLst/>
            <a:rect l="l" t="t" r="r" b="b"/>
            <a:pathLst>
              <a:path w="340995" h="614680">
                <a:moveTo>
                  <a:pt x="297514" y="210145"/>
                </a:moveTo>
                <a:lnTo>
                  <a:pt x="143487" y="210145"/>
                </a:lnTo>
                <a:lnTo>
                  <a:pt x="94125" y="605049"/>
                </a:lnTo>
                <a:lnTo>
                  <a:pt x="169736" y="614500"/>
                </a:lnTo>
                <a:lnTo>
                  <a:pt x="219099" y="219596"/>
                </a:lnTo>
                <a:lnTo>
                  <a:pt x="301533" y="219596"/>
                </a:lnTo>
                <a:lnTo>
                  <a:pt x="297514" y="210145"/>
                </a:lnTo>
                <a:close/>
              </a:path>
              <a:path w="340995" h="614680">
                <a:moveTo>
                  <a:pt x="301533" y="219596"/>
                </a:moveTo>
                <a:lnTo>
                  <a:pt x="219099" y="219596"/>
                </a:lnTo>
                <a:lnTo>
                  <a:pt x="267702" y="333372"/>
                </a:lnTo>
                <a:lnTo>
                  <a:pt x="274416" y="343904"/>
                </a:lnTo>
                <a:lnTo>
                  <a:pt x="283802" y="351468"/>
                </a:lnTo>
                <a:lnTo>
                  <a:pt x="294975" y="355709"/>
                </a:lnTo>
                <a:lnTo>
                  <a:pt x="307048" y="356271"/>
                </a:lnTo>
                <a:lnTo>
                  <a:pt x="321174" y="349302"/>
                </a:lnTo>
                <a:lnTo>
                  <a:pt x="331382" y="340653"/>
                </a:lnTo>
                <a:lnTo>
                  <a:pt x="337801" y="330819"/>
                </a:lnTo>
                <a:lnTo>
                  <a:pt x="340561" y="320292"/>
                </a:lnTo>
                <a:lnTo>
                  <a:pt x="339793" y="309569"/>
                </a:lnTo>
                <a:lnTo>
                  <a:pt x="301533" y="219596"/>
                </a:lnTo>
                <a:close/>
              </a:path>
              <a:path w="340995" h="614680">
                <a:moveTo>
                  <a:pt x="208152" y="0"/>
                </a:moveTo>
                <a:lnTo>
                  <a:pt x="7824" y="262194"/>
                </a:lnTo>
                <a:lnTo>
                  <a:pt x="2002" y="273102"/>
                </a:lnTo>
                <a:lnTo>
                  <a:pt x="0" y="284867"/>
                </a:lnTo>
                <a:lnTo>
                  <a:pt x="1694" y="296572"/>
                </a:lnTo>
                <a:lnTo>
                  <a:pt x="6962" y="307300"/>
                </a:lnTo>
                <a:lnTo>
                  <a:pt x="19596" y="316075"/>
                </a:lnTo>
                <a:lnTo>
                  <a:pt x="31770" y="320870"/>
                </a:lnTo>
                <a:lnTo>
                  <a:pt x="43169" y="322012"/>
                </a:lnTo>
                <a:lnTo>
                  <a:pt x="53478" y="319831"/>
                </a:lnTo>
                <a:lnTo>
                  <a:pt x="62382" y="314653"/>
                </a:lnTo>
                <a:lnTo>
                  <a:pt x="143487" y="210145"/>
                </a:lnTo>
                <a:lnTo>
                  <a:pt x="297514" y="210145"/>
                </a:lnTo>
                <a:lnTo>
                  <a:pt x="208152" y="0"/>
                </a:lnTo>
                <a:close/>
              </a:path>
            </a:pathLst>
          </a:custGeom>
          <a:solidFill>
            <a:srgbClr val="009D00"/>
          </a:solidFill>
        </p:spPr>
        <p:txBody>
          <a:bodyPr wrap="square" lIns="0" tIns="0" rIns="0" bIns="0" rtlCol="0"/>
          <a:lstStyle/>
          <a:p>
            <a:endParaRPr/>
          </a:p>
        </p:txBody>
      </p:sp>
      <p:sp>
        <p:nvSpPr>
          <p:cNvPr id="14" name="object 14"/>
          <p:cNvSpPr txBox="1">
            <a:spLocks noGrp="1"/>
          </p:cNvSpPr>
          <p:nvPr>
            <p:ph type="title"/>
          </p:nvPr>
        </p:nvSpPr>
        <p:spPr>
          <a:xfrm>
            <a:off x="1905000" y="444500"/>
            <a:ext cx="2819400" cy="609600"/>
          </a:xfrm>
          <a:prstGeom prst="rect">
            <a:avLst/>
          </a:prstGeom>
          <a:solidFill>
            <a:srgbClr val="004E00"/>
          </a:solidFill>
        </p:spPr>
        <p:txBody>
          <a:bodyPr vert="horz" wrap="square" lIns="0" tIns="0" rIns="0" bIns="0" rtlCol="0">
            <a:spAutoFit/>
          </a:bodyPr>
          <a:lstStyle/>
          <a:p>
            <a:pPr marL="231775">
              <a:lnSpc>
                <a:spcPct val="100000"/>
              </a:lnSpc>
            </a:pPr>
            <a:r>
              <a:rPr spc="10" dirty="0"/>
              <a:t>i</a:t>
            </a:r>
            <a:r>
              <a:rPr spc="-25" dirty="0"/>
              <a:t>n</a:t>
            </a:r>
            <a:r>
              <a:rPr spc="-20" dirty="0"/>
              <a:t>t</a:t>
            </a:r>
            <a:r>
              <a:rPr spc="-25" dirty="0"/>
              <a:t>eg</a:t>
            </a:r>
            <a:r>
              <a:rPr spc="-35" dirty="0"/>
              <a:t>r</a:t>
            </a:r>
            <a:r>
              <a:rPr spc="-25" dirty="0"/>
              <a:t>a</a:t>
            </a:r>
            <a:r>
              <a:rPr spc="-20" dirty="0"/>
              <a:t>t</a:t>
            </a:r>
            <a:r>
              <a:rPr spc="10" dirty="0"/>
              <a:t>i</a:t>
            </a:r>
            <a:r>
              <a:rPr spc="-25" dirty="0"/>
              <a:t>o</a:t>
            </a:r>
            <a:r>
              <a:rPr dirty="0"/>
              <a:t>n</a:t>
            </a:r>
          </a:p>
        </p:txBody>
      </p:sp>
      <p:sp>
        <p:nvSpPr>
          <p:cNvPr id="15" name="object 15"/>
          <p:cNvSpPr/>
          <p:nvPr/>
        </p:nvSpPr>
        <p:spPr>
          <a:xfrm>
            <a:off x="4191000" y="2959100"/>
            <a:ext cx="4953000" cy="2184400"/>
          </a:xfrm>
          <a:custGeom>
            <a:avLst/>
            <a:gdLst/>
            <a:ahLst/>
            <a:cxnLst/>
            <a:rect l="l" t="t" r="r" b="b"/>
            <a:pathLst>
              <a:path w="4953000" h="2184400">
                <a:moveTo>
                  <a:pt x="0" y="0"/>
                </a:moveTo>
                <a:lnTo>
                  <a:pt x="4953000" y="0"/>
                </a:lnTo>
                <a:lnTo>
                  <a:pt x="4953000" y="2184400"/>
                </a:lnTo>
                <a:lnTo>
                  <a:pt x="0" y="2184400"/>
                </a:lnTo>
                <a:lnTo>
                  <a:pt x="0" y="0"/>
                </a:lnTo>
              </a:path>
            </a:pathLst>
          </a:custGeom>
          <a:solidFill>
            <a:srgbClr val="004E00"/>
          </a:solidFill>
        </p:spPr>
        <p:txBody>
          <a:bodyPr wrap="square" lIns="0" tIns="0" rIns="0" bIns="0" rtlCol="0"/>
          <a:lstStyle/>
          <a:p>
            <a:endParaRPr/>
          </a:p>
        </p:txBody>
      </p:sp>
      <p:sp>
        <p:nvSpPr>
          <p:cNvPr id="16" name="object 16"/>
          <p:cNvSpPr txBox="1"/>
          <p:nvPr/>
        </p:nvSpPr>
        <p:spPr>
          <a:xfrm>
            <a:off x="4524406" y="3204874"/>
            <a:ext cx="4142740" cy="1772920"/>
          </a:xfrm>
          <a:prstGeom prst="rect">
            <a:avLst/>
          </a:prstGeom>
        </p:spPr>
        <p:txBody>
          <a:bodyPr vert="horz" wrap="square" lIns="0" tIns="0" rIns="0" bIns="0" rtlCol="0">
            <a:spAutoFit/>
          </a:bodyPr>
          <a:lstStyle/>
          <a:p>
            <a:pPr marL="12065" marR="5080" indent="-12700" algn="ctr">
              <a:lnSpc>
                <a:spcPct val="100000"/>
              </a:lnSpc>
            </a:pPr>
            <a:r>
              <a:rPr sz="4000" spc="-15" dirty="0">
                <a:solidFill>
                  <a:srgbClr val="FFFFFF"/>
                </a:solidFill>
                <a:latin typeface="Arial"/>
                <a:cs typeface="Arial"/>
              </a:rPr>
              <a:t>I</a:t>
            </a:r>
            <a:r>
              <a:rPr sz="4000" spc="-25" dirty="0">
                <a:solidFill>
                  <a:srgbClr val="FFFFFF"/>
                </a:solidFill>
                <a:latin typeface="Arial"/>
                <a:cs typeface="Arial"/>
              </a:rPr>
              <a:t>n</a:t>
            </a:r>
            <a:r>
              <a:rPr sz="4000" spc="-15" dirty="0">
                <a:solidFill>
                  <a:srgbClr val="FFFFFF"/>
                </a:solidFill>
                <a:latin typeface="Arial"/>
                <a:cs typeface="Arial"/>
              </a:rPr>
              <a:t>t</a:t>
            </a:r>
            <a:r>
              <a:rPr sz="4000" spc="-25" dirty="0">
                <a:solidFill>
                  <a:srgbClr val="FFFFFF"/>
                </a:solidFill>
                <a:latin typeface="Arial"/>
                <a:cs typeface="Arial"/>
              </a:rPr>
              <a:t>eg</a:t>
            </a:r>
            <a:r>
              <a:rPr sz="4000" spc="-35" dirty="0">
                <a:solidFill>
                  <a:srgbClr val="FFFFFF"/>
                </a:solidFill>
                <a:latin typeface="Arial"/>
                <a:cs typeface="Arial"/>
              </a:rPr>
              <a:t>r</a:t>
            </a:r>
            <a:r>
              <a:rPr sz="4000" spc="-25" dirty="0">
                <a:solidFill>
                  <a:srgbClr val="FFFFFF"/>
                </a:solidFill>
                <a:latin typeface="Arial"/>
                <a:cs typeface="Arial"/>
              </a:rPr>
              <a:t>a</a:t>
            </a:r>
            <a:r>
              <a:rPr sz="4000" spc="-15"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r>
              <a:rPr sz="4000" spc="160" dirty="0">
                <a:solidFill>
                  <a:srgbClr val="FFFFFF"/>
                </a:solidFill>
                <a:latin typeface="Arial"/>
                <a:cs typeface="Arial"/>
              </a:rPr>
              <a:t> </a:t>
            </a:r>
            <a:r>
              <a:rPr sz="4000" spc="-1960" dirty="0">
                <a:solidFill>
                  <a:srgbClr val="FFFFFF"/>
                </a:solidFill>
                <a:latin typeface="Wingdings"/>
                <a:cs typeface="Wingdings"/>
              </a:rPr>
              <a:t></a:t>
            </a:r>
            <a:r>
              <a:rPr sz="4000" spc="-500" dirty="0">
                <a:solidFill>
                  <a:srgbClr val="FFFFFF"/>
                </a:solidFill>
                <a:latin typeface="Times New Roman"/>
                <a:cs typeface="Times New Roman"/>
              </a:rPr>
              <a:t> </a:t>
            </a:r>
            <a:r>
              <a:rPr sz="4000" spc="30" dirty="0">
                <a:solidFill>
                  <a:srgbClr val="FFFFFF"/>
                </a:solidFill>
                <a:latin typeface="Arial"/>
                <a:cs typeface="Arial"/>
              </a:rPr>
              <a:t>P</a:t>
            </a:r>
            <a:r>
              <a:rPr sz="4000" spc="-25" dirty="0">
                <a:solidFill>
                  <a:srgbClr val="FFFFFF"/>
                </a:solidFill>
                <a:latin typeface="Arial"/>
                <a:cs typeface="Arial"/>
              </a:rPr>
              <a:t>e</a:t>
            </a:r>
            <a:r>
              <a:rPr sz="4000" spc="-35" dirty="0">
                <a:solidFill>
                  <a:srgbClr val="FFFFFF"/>
                </a:solidFill>
                <a:latin typeface="Arial"/>
                <a:cs typeface="Arial"/>
              </a:rPr>
              <a:t>r</a:t>
            </a:r>
            <a:r>
              <a:rPr sz="4000" dirty="0">
                <a:solidFill>
                  <a:srgbClr val="FFFFFF"/>
                </a:solidFill>
                <a:latin typeface="Arial"/>
                <a:cs typeface="Arial"/>
              </a:rPr>
              <a:t>s</a:t>
            </a:r>
            <a:r>
              <a:rPr sz="4000" spc="-25" dirty="0">
                <a:solidFill>
                  <a:srgbClr val="FFFFFF"/>
                </a:solidFill>
                <a:latin typeface="Arial"/>
                <a:cs typeface="Arial"/>
              </a:rPr>
              <a:t>ona</a:t>
            </a:r>
            <a:r>
              <a:rPr sz="4000" spc="10" dirty="0">
                <a:solidFill>
                  <a:srgbClr val="FFFFFF"/>
                </a:solidFill>
                <a:latin typeface="Arial"/>
                <a:cs typeface="Arial"/>
              </a:rPr>
              <a:t>li</a:t>
            </a:r>
            <a:r>
              <a:rPr sz="4000" dirty="0">
                <a:solidFill>
                  <a:srgbClr val="FFFFFF"/>
                </a:solidFill>
                <a:latin typeface="Arial"/>
                <a:cs typeface="Arial"/>
              </a:rPr>
              <a:t>z</a:t>
            </a:r>
            <a:r>
              <a:rPr sz="4000" spc="-25" dirty="0">
                <a:solidFill>
                  <a:srgbClr val="FFFFFF"/>
                </a:solidFill>
                <a:latin typeface="Arial"/>
                <a:cs typeface="Arial"/>
              </a:rPr>
              <a:t>a</a:t>
            </a:r>
            <a:r>
              <a:rPr sz="4000" spc="-20" dirty="0">
                <a:solidFill>
                  <a:srgbClr val="FFFFFF"/>
                </a:solidFill>
                <a:latin typeface="Arial"/>
                <a:cs typeface="Arial"/>
              </a:rPr>
              <a:t>t</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r>
              <a:rPr sz="4000" spc="160" dirty="0">
                <a:solidFill>
                  <a:srgbClr val="FFFFFF"/>
                </a:solidFill>
                <a:latin typeface="Arial"/>
                <a:cs typeface="Arial"/>
              </a:rPr>
              <a:t> </a:t>
            </a:r>
            <a:r>
              <a:rPr sz="4000" spc="-1960" dirty="0">
                <a:solidFill>
                  <a:srgbClr val="FFFFFF"/>
                </a:solidFill>
                <a:latin typeface="Wingdings"/>
                <a:cs typeface="Wingdings"/>
              </a:rPr>
              <a:t></a:t>
            </a:r>
            <a:r>
              <a:rPr sz="4000" spc="-500" dirty="0">
                <a:solidFill>
                  <a:srgbClr val="FFFFFF"/>
                </a:solidFill>
                <a:latin typeface="Times New Roman"/>
                <a:cs typeface="Times New Roman"/>
              </a:rPr>
              <a:t> </a:t>
            </a:r>
            <a:r>
              <a:rPr sz="4000" spc="30" dirty="0">
                <a:solidFill>
                  <a:srgbClr val="FFFFFF"/>
                </a:solidFill>
                <a:latin typeface="Arial"/>
                <a:cs typeface="Arial"/>
              </a:rPr>
              <a:t>P</a:t>
            </a:r>
            <a:r>
              <a:rPr sz="4000" spc="-35" dirty="0">
                <a:solidFill>
                  <a:srgbClr val="FFFFFF"/>
                </a:solidFill>
                <a:latin typeface="Arial"/>
                <a:cs typeface="Arial"/>
              </a:rPr>
              <a:t>r</a:t>
            </a:r>
            <a:r>
              <a:rPr sz="4000" spc="-25" dirty="0">
                <a:solidFill>
                  <a:srgbClr val="FFFFFF"/>
                </a:solidFill>
                <a:latin typeface="Arial"/>
                <a:cs typeface="Arial"/>
              </a:rPr>
              <a:t>e</a:t>
            </a:r>
            <a:r>
              <a:rPr sz="4000" dirty="0">
                <a:solidFill>
                  <a:srgbClr val="FFFFFF"/>
                </a:solidFill>
                <a:latin typeface="Arial"/>
                <a:cs typeface="Arial"/>
              </a:rPr>
              <a:t>c</a:t>
            </a:r>
            <a:r>
              <a:rPr sz="4000" spc="10" dirty="0">
                <a:solidFill>
                  <a:srgbClr val="FFFFFF"/>
                </a:solidFill>
                <a:latin typeface="Arial"/>
                <a:cs typeface="Arial"/>
              </a:rPr>
              <a:t>i</a:t>
            </a:r>
            <a:r>
              <a:rPr sz="4000" dirty="0">
                <a:solidFill>
                  <a:srgbClr val="FFFFFF"/>
                </a:solidFill>
                <a:latin typeface="Arial"/>
                <a:cs typeface="Arial"/>
              </a:rPr>
              <a:t>s</a:t>
            </a:r>
            <a:r>
              <a:rPr sz="4000" spc="10" dirty="0">
                <a:solidFill>
                  <a:srgbClr val="FFFFFF"/>
                </a:solidFill>
                <a:latin typeface="Arial"/>
                <a:cs typeface="Arial"/>
              </a:rPr>
              <a:t>i</a:t>
            </a:r>
            <a:r>
              <a:rPr sz="4000" spc="-25" dirty="0">
                <a:solidFill>
                  <a:srgbClr val="FFFFFF"/>
                </a:solidFill>
                <a:latin typeface="Arial"/>
                <a:cs typeface="Arial"/>
              </a:rPr>
              <a:t>o</a:t>
            </a:r>
            <a:r>
              <a:rPr sz="4000" dirty="0">
                <a:solidFill>
                  <a:srgbClr val="FFFFFF"/>
                </a:solidFill>
                <a:latin typeface="Arial"/>
                <a:cs typeface="Arial"/>
              </a:rPr>
              <a:t>n</a:t>
            </a:r>
            <a:endParaRPr sz="400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48000" y="4584700"/>
            <a:ext cx="3352800" cy="508000"/>
          </a:xfrm>
          <a:custGeom>
            <a:avLst/>
            <a:gdLst/>
            <a:ahLst/>
            <a:cxnLst/>
            <a:rect l="l" t="t" r="r" b="b"/>
            <a:pathLst>
              <a:path w="3352800" h="508000">
                <a:moveTo>
                  <a:pt x="0" y="0"/>
                </a:moveTo>
                <a:lnTo>
                  <a:pt x="3352800" y="0"/>
                </a:lnTo>
                <a:lnTo>
                  <a:pt x="3352800" y="508000"/>
                </a:lnTo>
                <a:lnTo>
                  <a:pt x="0" y="508000"/>
                </a:lnTo>
                <a:lnTo>
                  <a:pt x="0" y="0"/>
                </a:lnTo>
                <a:close/>
              </a:path>
            </a:pathLst>
          </a:custGeom>
          <a:solidFill>
            <a:srgbClr val="262626"/>
          </a:solidFill>
        </p:spPr>
        <p:txBody>
          <a:bodyPr wrap="square" lIns="0" tIns="0" rIns="0" bIns="0" rtlCol="0"/>
          <a:lstStyle/>
          <a:p>
            <a:endParaRPr/>
          </a:p>
        </p:txBody>
      </p:sp>
      <p:sp>
        <p:nvSpPr>
          <p:cNvPr id="3" name="object 3"/>
          <p:cNvSpPr/>
          <p:nvPr/>
        </p:nvSpPr>
        <p:spPr>
          <a:xfrm>
            <a:off x="457200" y="0"/>
            <a:ext cx="8350559" cy="2362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2400" y="1346200"/>
            <a:ext cx="4648200" cy="3098799"/>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076575" y="4697343"/>
            <a:ext cx="3302000" cy="330200"/>
          </a:xfrm>
          <a:prstGeom prst="rect">
            <a:avLst/>
          </a:prstGeom>
        </p:spPr>
        <p:txBody>
          <a:bodyPr vert="horz" wrap="square" lIns="0" tIns="0" rIns="0" bIns="0" rtlCol="0">
            <a:spAutoFit/>
          </a:bodyPr>
          <a:lstStyle/>
          <a:p>
            <a:pPr marL="12700">
              <a:lnSpc>
                <a:spcPct val="100000"/>
              </a:lnSpc>
            </a:pPr>
            <a:r>
              <a:rPr sz="2400" dirty="0">
                <a:solidFill>
                  <a:srgbClr val="FFFFFF"/>
                </a:solidFill>
                <a:latin typeface="Arial"/>
                <a:cs typeface="Arial"/>
              </a:rPr>
              <a:t>Mc</a:t>
            </a:r>
            <a:r>
              <a:rPr sz="2400" spc="-5" dirty="0">
                <a:solidFill>
                  <a:srgbClr val="FFFFFF"/>
                </a:solidFill>
                <a:latin typeface="Arial"/>
                <a:cs typeface="Arial"/>
              </a:rPr>
              <a:t>K</a:t>
            </a:r>
            <a:r>
              <a:rPr sz="2400" spc="-35" dirty="0">
                <a:solidFill>
                  <a:srgbClr val="FFFFFF"/>
                </a:solidFill>
                <a:latin typeface="Arial"/>
                <a:cs typeface="Arial"/>
              </a:rPr>
              <a:t>in</a:t>
            </a:r>
            <a:r>
              <a:rPr sz="2400" dirty="0">
                <a:solidFill>
                  <a:srgbClr val="FFFFFF"/>
                </a:solidFill>
                <a:latin typeface="Arial"/>
                <a:cs typeface="Arial"/>
              </a:rPr>
              <a:t>s</a:t>
            </a:r>
            <a:r>
              <a:rPr sz="2400" spc="-35" dirty="0">
                <a:solidFill>
                  <a:srgbClr val="FFFFFF"/>
                </a:solidFill>
                <a:latin typeface="Arial"/>
                <a:cs typeface="Arial"/>
              </a:rPr>
              <a:t>e</a:t>
            </a:r>
            <a:r>
              <a:rPr sz="2400" dirty="0">
                <a:solidFill>
                  <a:srgbClr val="FFFFFF"/>
                </a:solidFill>
                <a:latin typeface="Arial"/>
                <a:cs typeface="Arial"/>
              </a:rPr>
              <a:t>y</a:t>
            </a:r>
            <a:r>
              <a:rPr sz="2400" spc="130" dirty="0">
                <a:solidFill>
                  <a:srgbClr val="FFFFFF"/>
                </a:solidFill>
                <a:latin typeface="Arial"/>
                <a:cs typeface="Arial"/>
              </a:rPr>
              <a:t> </a:t>
            </a:r>
            <a:r>
              <a:rPr sz="2400" spc="-35" dirty="0">
                <a:solidFill>
                  <a:srgbClr val="FFFFFF"/>
                </a:solidFill>
                <a:latin typeface="Arial"/>
                <a:cs typeface="Arial"/>
              </a:rPr>
              <a:t>Repo</a:t>
            </a:r>
            <a:r>
              <a:rPr sz="2400" dirty="0">
                <a:solidFill>
                  <a:srgbClr val="FFFFFF"/>
                </a:solidFill>
                <a:latin typeface="Arial"/>
                <a:cs typeface="Arial"/>
              </a:rPr>
              <a:t>r</a:t>
            </a:r>
            <a:r>
              <a:rPr sz="2400" spc="-5" dirty="0">
                <a:solidFill>
                  <a:srgbClr val="FFFFFF"/>
                </a:solidFill>
                <a:latin typeface="Arial"/>
                <a:cs typeface="Arial"/>
              </a:rPr>
              <a:t>t</a:t>
            </a:r>
            <a:r>
              <a:rPr sz="2400" spc="165" dirty="0">
                <a:solidFill>
                  <a:srgbClr val="FFFFFF"/>
                </a:solidFill>
                <a:latin typeface="Arial"/>
                <a:cs typeface="Arial"/>
              </a:rPr>
              <a:t> </a:t>
            </a:r>
            <a:r>
              <a:rPr sz="2400" dirty="0">
                <a:solidFill>
                  <a:srgbClr val="FFFFFF"/>
                </a:solidFill>
                <a:latin typeface="Arial"/>
                <a:cs typeface="Arial"/>
              </a:rPr>
              <a:t>(</a:t>
            </a:r>
            <a:r>
              <a:rPr sz="2400" spc="-35" dirty="0">
                <a:solidFill>
                  <a:srgbClr val="FFFFFF"/>
                </a:solidFill>
                <a:latin typeface="Arial"/>
                <a:cs typeface="Arial"/>
              </a:rPr>
              <a:t>2013</a:t>
            </a:r>
            <a:r>
              <a:rPr sz="2400" dirty="0">
                <a:solidFill>
                  <a:srgbClr val="FFFFFF"/>
                </a:solidFill>
                <a:latin typeface="Arial"/>
                <a:cs typeface="Arial"/>
              </a:rPr>
              <a:t>)</a:t>
            </a:r>
            <a:endParaRPr sz="24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720</TotalTime>
  <Words>968</Words>
  <Application>Microsoft Office PowerPoint</Application>
  <PresentationFormat>Affichage à l'écran (16:9)</PresentationFormat>
  <Paragraphs>249</Paragraphs>
  <Slides>85</Slides>
  <Notes>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85</vt:i4>
      </vt:variant>
    </vt:vector>
  </HeadingPairs>
  <TitlesOfParts>
    <vt:vector size="91" baseType="lpstr">
      <vt:lpstr>MS Gothic</vt:lpstr>
      <vt:lpstr>Arial</vt:lpstr>
      <vt:lpstr>Calibri</vt:lpstr>
      <vt:lpstr>Times New Roman</vt:lpstr>
      <vt:lpstr>Wingdings</vt:lpstr>
      <vt:lpstr>Office Theme</vt:lpstr>
      <vt:lpstr>Présentation PowerPoint</vt:lpstr>
      <vt:lpstr>After this part you will be able to..</vt:lpstr>
      <vt:lpstr>New Opportunities</vt:lpstr>
      <vt:lpstr>Data Science </vt:lpstr>
      <vt:lpstr>Présentation PowerPoint</vt:lpstr>
      <vt:lpstr>Présentation PowerPoint</vt:lpstr>
      <vt:lpstr>Présentation PowerPoint</vt:lpstr>
      <vt:lpstr>Présentation PowerPoint</vt:lpstr>
      <vt:lpstr>Présentation PowerPoint</vt:lpstr>
      <vt:lpstr>Data Science </vt:lpstr>
      <vt:lpstr>Data Science </vt:lpstr>
      <vt:lpstr>Présentation PowerPoint</vt:lpstr>
      <vt:lpstr>Présentation PowerPoint</vt:lpstr>
      <vt:lpstr>Présentation PowerPoint</vt:lpstr>
      <vt:lpstr>Présentation PowerPoint</vt:lpstr>
      <vt:lpstr>Présentation PowerPoint</vt:lpstr>
      <vt:lpstr>After this Part you will be able to..</vt:lpstr>
      <vt:lpstr>What Makes Big Data Valuable?</vt:lpstr>
      <vt:lpstr>What Makes Big Data Valuable?</vt:lpstr>
      <vt:lpstr>What Makes Big Data Valuable?</vt:lpstr>
      <vt:lpstr>Personalized Marketing</vt:lpstr>
      <vt:lpstr>Recommendation Engines</vt:lpstr>
      <vt:lpstr>Sentiment Analysis</vt:lpstr>
      <vt:lpstr>Sentiment Analysis</vt:lpstr>
      <vt:lpstr>Sentiment Analysis</vt:lpstr>
      <vt:lpstr>Sentiment Analysis</vt:lpstr>
      <vt:lpstr>Mobile Advertising</vt:lpstr>
      <vt:lpstr>Mobile Advertising</vt:lpstr>
      <vt:lpstr>Mobile Advertising</vt:lpstr>
      <vt:lpstr>Mobile Advertising</vt:lpstr>
      <vt:lpstr>Présentation PowerPoint</vt:lpstr>
      <vt:lpstr>Consumer Growth to Guide Product Growth</vt:lpstr>
      <vt:lpstr>Consumer Growth to Guide Product Growth</vt:lpstr>
      <vt:lpstr>Biomedical Applications</vt:lpstr>
      <vt:lpstr>Biomedical Applications</vt:lpstr>
      <vt:lpstr>Biomedical Applications</vt:lpstr>
      <vt:lpstr>Biomedical Applications</vt:lpstr>
      <vt:lpstr>Personalized Cancer Treatment</vt:lpstr>
      <vt:lpstr>Personalized Cancer Treatment</vt:lpstr>
      <vt:lpstr>The Biomedical Big Data Challenge</vt:lpstr>
      <vt:lpstr>Big Data-Driven Cities</vt:lpstr>
      <vt:lpstr>Smart Cities</vt:lpstr>
      <vt:lpstr>How are other applications using Big Data?</vt:lpstr>
      <vt:lpstr>Smart and personalized business!</vt:lpstr>
      <vt:lpstr>Saving Lives with Big Data:</vt:lpstr>
      <vt:lpstr>After this Part you will be able to..</vt:lpstr>
      <vt:lpstr>Why important?</vt:lpstr>
      <vt:lpstr>Why important?</vt:lpstr>
      <vt:lpstr>Why important?</vt:lpstr>
      <vt:lpstr>Why important?</vt:lpstr>
      <vt:lpstr>Why important?</vt:lpstr>
      <vt:lpstr>Why can Big Data help?</vt:lpstr>
      <vt:lpstr>Why can Big Data help?</vt:lpstr>
      <vt:lpstr>Présentation PowerPoint</vt:lpstr>
      <vt:lpstr>Diverse Data Sources</vt:lpstr>
      <vt:lpstr>Machine Data</vt:lpstr>
      <vt:lpstr>Organizational Data</vt:lpstr>
      <vt:lpstr>Présentation PowerPoint</vt:lpstr>
      <vt:lpstr>Présentation PowerPoint</vt:lpstr>
      <vt:lpstr>Présentation PowerPoint</vt:lpstr>
      <vt:lpstr>Présentation PowerPoint</vt:lpstr>
      <vt:lpstr>Wildfire Command Centers of the Future</vt:lpstr>
      <vt:lpstr>Présentation PowerPoint</vt:lpstr>
      <vt:lpstr>After this Part you will be able to..</vt:lpstr>
      <vt:lpstr>Why is this important now?</vt:lpstr>
      <vt:lpstr>$100M</vt:lpstr>
      <vt:lpstr>Genome Data Storage</vt:lpstr>
      <vt:lpstr>Health Records  Digital</vt:lpstr>
      <vt:lpstr>Présentation PowerPoint</vt:lpstr>
      <vt:lpstr>Présentation PowerPoint</vt:lpstr>
      <vt:lpstr>Why can Big Data help?</vt:lpstr>
      <vt:lpstr>Sensor Data</vt:lpstr>
      <vt:lpstr>Sensor Data</vt:lpstr>
      <vt:lpstr>Fitness Device Industry</vt:lpstr>
      <vt:lpstr>Data Generated?</vt:lpstr>
      <vt:lpstr>Save health care costs?</vt:lpstr>
      <vt:lpstr>Organization Data</vt:lpstr>
      <vt:lpstr>Scientific Data and Knowledge-bases</vt:lpstr>
      <vt:lpstr>Scientific Data and Knowledge-bases</vt:lpstr>
      <vt:lpstr>People Data</vt:lpstr>
      <vt:lpstr>Mobile Health Apps</vt:lpstr>
      <vt:lpstr>A story:</vt:lpstr>
      <vt:lpstr>Présentation PowerPoint</vt:lpstr>
      <vt:lpstr>Présentation PowerPoint</vt:lpstr>
      <vt:lpstr>integration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Mohamed Rahal</cp:lastModifiedBy>
  <cp:revision>9</cp:revision>
  <dcterms:created xsi:type="dcterms:W3CDTF">2017-10-06T23:32:13Z</dcterms:created>
  <dcterms:modified xsi:type="dcterms:W3CDTF">2017-10-28T12:08:41Z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2017-10-06T00:00:00Z</vt:filetime>
  </property>
  <property fmtid="{D5CDD505-2E9C-101B-9397-08002B2CF9AE}" pid="3" name="Creator">
    <vt:lpwstr>PowerPoint</vt:lpwstr>
  </property>
  <property fmtid="{D5CDD505-2E9C-101B-9397-08002B2CF9AE}" pid="4" name="LastSaved">
    <vt:filetime>2017-10-06T00:00:00Z</vt:filetime>
  </property>
</Properties>
</file>